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8.xml" ContentType="application/vnd.openxmlformats-officedocument.theme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9.xml" ContentType="application/vnd.openxmlformats-officedocument.theme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10.xml" ContentType="application/vnd.openxmlformats-officedocument.theme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11.xml" ContentType="application/vnd.openxmlformats-officedocument.theme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12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13.xml" ContentType="application/vnd.openxmlformats-officedocument.theme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4.xml" ContentType="application/vnd.openxmlformats-officedocument.theme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theme/theme15.xml" ContentType="application/vnd.openxmlformats-officedocument.theme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theme/theme16.xml" ContentType="application/vnd.openxmlformats-officedocument.theme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theme/theme17.xml" ContentType="application/vnd.openxmlformats-officedocument.theme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theme/theme18.xml" ContentType="application/vnd.openxmlformats-officedocument.theme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theme/theme19.xml" ContentType="application/vnd.openxmlformats-officedocument.theme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theme/theme20.xml" ContentType="application/vnd.openxmlformats-officedocument.theme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theme/theme21.xml" ContentType="application/vnd.openxmlformats-officedocument.theme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theme/theme22.xml" ContentType="application/vnd.openxmlformats-officedocument.theme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theme/theme23.xml" ContentType="application/vnd.openxmlformats-officedocument.theme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theme/theme24.xml" ContentType="application/vnd.openxmlformats-officedocument.theme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theme/theme25.xml" ContentType="application/vnd.openxmlformats-officedocument.theme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theme/theme26.xml" ContentType="application/vnd.openxmlformats-officedocument.theme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theme/theme27.xml" ContentType="application/vnd.openxmlformats-officedocument.theme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0.xml" ContentType="application/vnd.openxmlformats-officedocument.presentationml.tags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theme/theme28.xml" ContentType="application/vnd.openxmlformats-officedocument.theme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theme/theme29.xml" ContentType="application/vnd.openxmlformats-officedocument.theme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theme/theme30.xml" ContentType="application/vnd.openxmlformats-officedocument.theme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0.xml" ContentType="application/vnd.openxmlformats-officedocument.presentationml.tags+xml"/>
  <Override PartName="/ppt/theme/theme31.xml" ContentType="application/vnd.openxmlformats-officedocument.theme+xml"/>
  <Override PartName="/ppt/theme/themeOverride1.xml" ContentType="application/vnd.openxmlformats-officedocument.themeOverride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notesSlides/notesSlide10.xml" ContentType="application/vnd.openxmlformats-officedocument.presentationml.notesSlide+xml"/>
  <Override PartName="/ppt/theme/themeOverride8.xml" ContentType="application/vnd.openxmlformats-officedocument.themeOverride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notesSlides/notesSlide11.xml" ContentType="application/vnd.openxmlformats-officedocument.presentationml.notesSl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1.xml" ContentType="application/vnd.openxmlformats-officedocument.themeOverride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notesSlides/notesSlide13.xml" ContentType="application/vnd.openxmlformats-officedocument.presentationml.notesSlide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notesSlides/notesSlide14.xml" ContentType="application/vnd.openxmlformats-officedocument.presentationml.notesSlide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notesSlides/notesSlide15.xml" ContentType="application/vnd.openxmlformats-officedocument.presentationml.notesSlide+xml"/>
  <Override PartName="/ppt/theme/themeOverride12.xml" ContentType="application/vnd.openxmlformats-officedocument.themeOverride+xml"/>
  <Override PartName="/ppt/tags/tag1018.xml" ContentType="application/vnd.openxmlformats-officedocument.presentationml.tags+xml"/>
  <Override PartName="/ppt/theme/themeOverride13.xml" ContentType="application/vnd.openxmlformats-officedocument.themeOverride+xml"/>
  <Override PartName="/ppt/tags/tag1019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heme/themeOverride14.xml" ContentType="application/vnd.openxmlformats-officedocument.themeOverride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notesSlides/notesSlide19.xml" ContentType="application/vnd.openxmlformats-officedocument.presentationml.notesSlide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heme/themeOverride1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4044" r:id="rId1"/>
    <p:sldMasterId id="2147483657" r:id="rId2"/>
    <p:sldMasterId id="2147485419" r:id="rId3"/>
    <p:sldMasterId id="2147486304" r:id="rId4"/>
    <p:sldMasterId id="2147486964" r:id="rId5"/>
    <p:sldMasterId id="2147487082" r:id="rId6"/>
    <p:sldMasterId id="2147487144" r:id="rId7"/>
    <p:sldMasterId id="2147497676" r:id="rId8"/>
    <p:sldMasterId id="2147497732" r:id="rId9"/>
    <p:sldMasterId id="2147509577" r:id="rId10"/>
    <p:sldMasterId id="2147509655" r:id="rId11"/>
    <p:sldMasterId id="2147516030" r:id="rId12"/>
    <p:sldMasterId id="2147517327" r:id="rId13"/>
    <p:sldMasterId id="2147517390" r:id="rId14"/>
    <p:sldMasterId id="2147517403" r:id="rId15"/>
    <p:sldMasterId id="2147517417" r:id="rId16"/>
    <p:sldMasterId id="2147517442" r:id="rId17"/>
    <p:sldMasterId id="2147517457" r:id="rId18"/>
    <p:sldMasterId id="2147517470" r:id="rId19"/>
    <p:sldMasterId id="2147517474" r:id="rId20"/>
    <p:sldMasterId id="2147517486" r:id="rId21"/>
    <p:sldMasterId id="2147517506" r:id="rId22"/>
    <p:sldMasterId id="2147517518" r:id="rId23"/>
    <p:sldMasterId id="2147517532" r:id="rId24"/>
    <p:sldMasterId id="2147517544" r:id="rId25"/>
    <p:sldMasterId id="2147517558" r:id="rId26"/>
    <p:sldMasterId id="2147517570" r:id="rId27"/>
    <p:sldMasterId id="2147517584" r:id="rId28"/>
    <p:sldMasterId id="2147517597" r:id="rId29"/>
    <p:sldMasterId id="2147517611" r:id="rId30"/>
  </p:sldMasterIdLst>
  <p:notesMasterIdLst>
    <p:notesMasterId r:id="rId102"/>
  </p:notesMasterIdLst>
  <p:sldIdLst>
    <p:sldId id="1890" r:id="rId31"/>
    <p:sldId id="1906" r:id="rId32"/>
    <p:sldId id="1907" r:id="rId33"/>
    <p:sldId id="1909" r:id="rId34"/>
    <p:sldId id="1908" r:id="rId35"/>
    <p:sldId id="1910" r:id="rId36"/>
    <p:sldId id="1911" r:id="rId37"/>
    <p:sldId id="1881" r:id="rId38"/>
    <p:sldId id="1856" r:id="rId39"/>
    <p:sldId id="1882" r:id="rId40"/>
    <p:sldId id="1886" r:id="rId41"/>
    <p:sldId id="1904" r:id="rId42"/>
    <p:sldId id="1916" r:id="rId43"/>
    <p:sldId id="1832" r:id="rId44"/>
    <p:sldId id="1888" r:id="rId45"/>
    <p:sldId id="1828" r:id="rId46"/>
    <p:sldId id="1873" r:id="rId47"/>
    <p:sldId id="1912" r:id="rId48"/>
    <p:sldId id="1891" r:id="rId49"/>
    <p:sldId id="1872" r:id="rId50"/>
    <p:sldId id="1838" r:id="rId51"/>
    <p:sldId id="1913" r:id="rId52"/>
    <p:sldId id="1847" r:id="rId53"/>
    <p:sldId id="1853" r:id="rId54"/>
    <p:sldId id="1826" r:id="rId55"/>
    <p:sldId id="1850" r:id="rId56"/>
    <p:sldId id="1852" r:id="rId57"/>
    <p:sldId id="1849" r:id="rId58"/>
    <p:sldId id="1848" r:id="rId59"/>
    <p:sldId id="1839" r:id="rId60"/>
    <p:sldId id="1854" r:id="rId61"/>
    <p:sldId id="1915" r:id="rId62"/>
    <p:sldId id="1903" r:id="rId63"/>
    <p:sldId id="1892" r:id="rId64"/>
    <p:sldId id="1879" r:id="rId65"/>
    <p:sldId id="1914" r:id="rId66"/>
    <p:sldId id="1876" r:id="rId67"/>
    <p:sldId id="1860" r:id="rId68"/>
    <p:sldId id="1840" r:id="rId69"/>
    <p:sldId id="1894" r:id="rId70"/>
    <p:sldId id="1893" r:id="rId71"/>
    <p:sldId id="1895" r:id="rId72"/>
    <p:sldId id="1899" r:id="rId73"/>
    <p:sldId id="1901" r:id="rId74"/>
    <p:sldId id="1897" r:id="rId75"/>
    <p:sldId id="1896" r:id="rId76"/>
    <p:sldId id="1898" r:id="rId77"/>
    <p:sldId id="1902" r:id="rId78"/>
    <p:sldId id="1862" r:id="rId79"/>
    <p:sldId id="1863" r:id="rId80"/>
    <p:sldId id="1864" r:id="rId81"/>
    <p:sldId id="1845" r:id="rId82"/>
    <p:sldId id="1884" r:id="rId83"/>
    <p:sldId id="1885" r:id="rId84"/>
    <p:sldId id="1842" r:id="rId85"/>
    <p:sldId id="1883" r:id="rId86"/>
    <p:sldId id="1843" r:id="rId87"/>
    <p:sldId id="1841" r:id="rId88"/>
    <p:sldId id="1858" r:id="rId89"/>
    <p:sldId id="1880" r:id="rId90"/>
    <p:sldId id="1865" r:id="rId91"/>
    <p:sldId id="1866" r:id="rId92"/>
    <p:sldId id="1867" r:id="rId93"/>
    <p:sldId id="1868" r:id="rId94"/>
    <p:sldId id="1870" r:id="rId95"/>
    <p:sldId id="1869" r:id="rId96"/>
    <p:sldId id="1877" r:id="rId97"/>
    <p:sldId id="1878" r:id="rId98"/>
    <p:sldId id="1874" r:id="rId99"/>
    <p:sldId id="1875" r:id="rId100"/>
    <p:sldId id="1871" r:id="rId101"/>
  </p:sldIdLst>
  <p:sldSz cx="9144000" cy="6858000" type="screen4x3"/>
  <p:notesSz cx="7315200" cy="9601200"/>
  <p:embeddedFontLst>
    <p:embeddedFont>
      <p:font typeface="Gulim" panose="020B0604020202020204" charset="-127"/>
      <p:regular r:id="rId103"/>
    </p:embeddedFont>
    <p:embeddedFont>
      <p:font typeface="Gulim" panose="020B0604020202020204" charset="-127"/>
      <p:regular r:id="rId103"/>
    </p:embeddedFont>
    <p:embeddedFont>
      <p:font typeface="Times" panose="02020603050405020304" pitchFamily="18" charset="0"/>
      <p:regular r:id="rId104"/>
      <p:bold r:id="rId105"/>
      <p:italic r:id="rId106"/>
      <p:boldItalic r:id="rId107"/>
    </p:embeddedFont>
    <p:embeddedFont>
      <p:font typeface="Comic Sans MS" panose="030F0702030302020204" pitchFamily="66" charset="0"/>
      <p:regular r:id="rId108"/>
      <p:bold r:id="rId109"/>
      <p:italic r:id="rId110"/>
      <p:boldItalic r:id="rId111"/>
    </p:embeddedFont>
    <p:embeddedFont>
      <p:font typeface="Impact" panose="020B0806030902050204" pitchFamily="34" charset="0"/>
      <p:regular r:id="rId112"/>
    </p:embeddedFont>
    <p:embeddedFont>
      <p:font typeface="Arial Narrow" panose="020B0606020202030204" pitchFamily="34" charset="0"/>
      <p:regular r:id="rId113"/>
      <p:bold r:id="rId114"/>
      <p:italic r:id="rId115"/>
      <p:boldItalic r:id="rId116"/>
    </p:embeddedFont>
    <p:embeddedFont>
      <p:font typeface="Arial Black" panose="020B0A04020102020204" pitchFamily="34" charset="0"/>
      <p:bold r:id="rId117"/>
    </p:embeddedFont>
    <p:embeddedFont>
      <p:font typeface="Calibri" panose="020F0502020204030204" pitchFamily="34" charset="0"/>
      <p:regular r:id="rId118"/>
      <p:bold r:id="rId119"/>
      <p:italic r:id="rId120"/>
      <p:boldItalic r:id="rId121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066A"/>
    <a:srgbClr val="002D86"/>
    <a:srgbClr val="640000"/>
    <a:srgbClr val="008080"/>
    <a:srgbClr val="262674"/>
    <a:srgbClr val="1F1F5F"/>
    <a:srgbClr val="FFFFFF"/>
    <a:srgbClr val="1407B9"/>
    <a:srgbClr val="A200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19" autoAdjust="0"/>
    <p:restoredTop sz="94556" autoAdjust="0"/>
  </p:normalViewPr>
  <p:slideViewPr>
    <p:cSldViewPr snapToGrid="0">
      <p:cViewPr varScale="1">
        <p:scale>
          <a:sx n="59" d="100"/>
          <a:sy n="59" d="100"/>
        </p:scale>
        <p:origin x="653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-3258" y="-114"/>
      </p:cViewPr>
      <p:guideLst>
        <p:guide orient="horz" pos="3024"/>
        <p:guide pos="230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117" Type="http://schemas.openxmlformats.org/officeDocument/2006/relationships/font" Target="fonts/font15.fntdata"/><Relationship Id="rId21" Type="http://schemas.openxmlformats.org/officeDocument/2006/relationships/slideMaster" Target="slideMasters/slideMaster21.xml"/><Relationship Id="rId42" Type="http://schemas.openxmlformats.org/officeDocument/2006/relationships/slide" Target="slides/slide12.xml"/><Relationship Id="rId47" Type="http://schemas.openxmlformats.org/officeDocument/2006/relationships/slide" Target="slides/slide17.xml"/><Relationship Id="rId63" Type="http://schemas.openxmlformats.org/officeDocument/2006/relationships/slide" Target="slides/slide33.xml"/><Relationship Id="rId68" Type="http://schemas.openxmlformats.org/officeDocument/2006/relationships/slide" Target="slides/slide38.xml"/><Relationship Id="rId84" Type="http://schemas.openxmlformats.org/officeDocument/2006/relationships/slide" Target="slides/slide54.xml"/><Relationship Id="rId89" Type="http://schemas.openxmlformats.org/officeDocument/2006/relationships/slide" Target="slides/slide59.xml"/><Relationship Id="rId112" Type="http://schemas.openxmlformats.org/officeDocument/2006/relationships/font" Target="fonts/font10.fntdata"/><Relationship Id="rId16" Type="http://schemas.openxmlformats.org/officeDocument/2006/relationships/slideMaster" Target="slideMasters/slideMaster16.xml"/><Relationship Id="rId107" Type="http://schemas.openxmlformats.org/officeDocument/2006/relationships/font" Target="fonts/font5.fntdata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2.xml"/><Relationship Id="rId37" Type="http://schemas.openxmlformats.org/officeDocument/2006/relationships/slide" Target="slides/slide7.xml"/><Relationship Id="rId53" Type="http://schemas.openxmlformats.org/officeDocument/2006/relationships/slide" Target="slides/slide23.xml"/><Relationship Id="rId58" Type="http://schemas.openxmlformats.org/officeDocument/2006/relationships/slide" Target="slides/slide28.xml"/><Relationship Id="rId74" Type="http://schemas.openxmlformats.org/officeDocument/2006/relationships/slide" Target="slides/slide44.xml"/><Relationship Id="rId79" Type="http://schemas.openxmlformats.org/officeDocument/2006/relationships/slide" Target="slides/slide49.xml"/><Relationship Id="rId102" Type="http://schemas.openxmlformats.org/officeDocument/2006/relationships/notesMaster" Target="notesMasters/notesMaster1.xml"/><Relationship Id="rId12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31.xml"/><Relationship Id="rId82" Type="http://schemas.openxmlformats.org/officeDocument/2006/relationships/slide" Target="slides/slide52.xml"/><Relationship Id="rId90" Type="http://schemas.openxmlformats.org/officeDocument/2006/relationships/slide" Target="slides/slide60.xml"/><Relationship Id="rId95" Type="http://schemas.openxmlformats.org/officeDocument/2006/relationships/slide" Target="slides/slide65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Master" Target="slideMasters/slideMaster30.xml"/><Relationship Id="rId35" Type="http://schemas.openxmlformats.org/officeDocument/2006/relationships/slide" Target="slides/slide5.xml"/><Relationship Id="rId43" Type="http://schemas.openxmlformats.org/officeDocument/2006/relationships/slide" Target="slides/slide13.xml"/><Relationship Id="rId48" Type="http://schemas.openxmlformats.org/officeDocument/2006/relationships/slide" Target="slides/slide18.xml"/><Relationship Id="rId56" Type="http://schemas.openxmlformats.org/officeDocument/2006/relationships/slide" Target="slides/slide26.xml"/><Relationship Id="rId64" Type="http://schemas.openxmlformats.org/officeDocument/2006/relationships/slide" Target="slides/slide34.xml"/><Relationship Id="rId69" Type="http://schemas.openxmlformats.org/officeDocument/2006/relationships/slide" Target="slides/slide39.xml"/><Relationship Id="rId77" Type="http://schemas.openxmlformats.org/officeDocument/2006/relationships/slide" Target="slides/slide47.xml"/><Relationship Id="rId100" Type="http://schemas.openxmlformats.org/officeDocument/2006/relationships/slide" Target="slides/slide70.xml"/><Relationship Id="rId105" Type="http://schemas.openxmlformats.org/officeDocument/2006/relationships/font" Target="fonts/font3.fntdata"/><Relationship Id="rId113" Type="http://schemas.openxmlformats.org/officeDocument/2006/relationships/font" Target="fonts/font11.fntdata"/><Relationship Id="rId118" Type="http://schemas.openxmlformats.org/officeDocument/2006/relationships/font" Target="fonts/font16.fntdata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1.xml"/><Relationship Id="rId72" Type="http://schemas.openxmlformats.org/officeDocument/2006/relationships/slide" Target="slides/slide42.xml"/><Relationship Id="rId80" Type="http://schemas.openxmlformats.org/officeDocument/2006/relationships/slide" Target="slides/slide50.xml"/><Relationship Id="rId85" Type="http://schemas.openxmlformats.org/officeDocument/2006/relationships/slide" Target="slides/slide55.xml"/><Relationship Id="rId93" Type="http://schemas.openxmlformats.org/officeDocument/2006/relationships/slide" Target="slides/slide63.xml"/><Relationship Id="rId98" Type="http://schemas.openxmlformats.org/officeDocument/2006/relationships/slide" Target="slides/slide68.xml"/><Relationship Id="rId121" Type="http://schemas.openxmlformats.org/officeDocument/2006/relationships/font" Target="fonts/font19.fntdata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3.xml"/><Relationship Id="rId38" Type="http://schemas.openxmlformats.org/officeDocument/2006/relationships/slide" Target="slides/slide8.xml"/><Relationship Id="rId46" Type="http://schemas.openxmlformats.org/officeDocument/2006/relationships/slide" Target="slides/slide16.xml"/><Relationship Id="rId59" Type="http://schemas.openxmlformats.org/officeDocument/2006/relationships/slide" Target="slides/slide29.xml"/><Relationship Id="rId67" Type="http://schemas.openxmlformats.org/officeDocument/2006/relationships/slide" Target="slides/slide37.xml"/><Relationship Id="rId103" Type="http://schemas.openxmlformats.org/officeDocument/2006/relationships/font" Target="fonts/font1.fntdata"/><Relationship Id="rId108" Type="http://schemas.openxmlformats.org/officeDocument/2006/relationships/font" Target="fonts/font6.fntdata"/><Relationship Id="rId116" Type="http://schemas.openxmlformats.org/officeDocument/2006/relationships/font" Target="fonts/font14.fntdata"/><Relationship Id="rId124" Type="http://schemas.openxmlformats.org/officeDocument/2006/relationships/theme" Target="theme/theme1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1.xml"/><Relationship Id="rId54" Type="http://schemas.openxmlformats.org/officeDocument/2006/relationships/slide" Target="slides/slide24.xml"/><Relationship Id="rId62" Type="http://schemas.openxmlformats.org/officeDocument/2006/relationships/slide" Target="slides/slide32.xml"/><Relationship Id="rId70" Type="http://schemas.openxmlformats.org/officeDocument/2006/relationships/slide" Target="slides/slide40.xml"/><Relationship Id="rId75" Type="http://schemas.openxmlformats.org/officeDocument/2006/relationships/slide" Target="slides/slide45.xml"/><Relationship Id="rId83" Type="http://schemas.openxmlformats.org/officeDocument/2006/relationships/slide" Target="slides/slide53.xml"/><Relationship Id="rId88" Type="http://schemas.openxmlformats.org/officeDocument/2006/relationships/slide" Target="slides/slide58.xml"/><Relationship Id="rId91" Type="http://schemas.openxmlformats.org/officeDocument/2006/relationships/slide" Target="slides/slide61.xml"/><Relationship Id="rId96" Type="http://schemas.openxmlformats.org/officeDocument/2006/relationships/slide" Target="slides/slide66.xml"/><Relationship Id="rId11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" Target="slides/slide6.xml"/><Relationship Id="rId49" Type="http://schemas.openxmlformats.org/officeDocument/2006/relationships/slide" Target="slides/slide19.xml"/><Relationship Id="rId57" Type="http://schemas.openxmlformats.org/officeDocument/2006/relationships/slide" Target="slides/slide27.xml"/><Relationship Id="rId106" Type="http://schemas.openxmlformats.org/officeDocument/2006/relationships/font" Target="fonts/font4.fntdata"/><Relationship Id="rId114" Type="http://schemas.openxmlformats.org/officeDocument/2006/relationships/font" Target="fonts/font12.fntdata"/><Relationship Id="rId119" Type="http://schemas.openxmlformats.org/officeDocument/2006/relationships/font" Target="fonts/font17.fntdata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.xml"/><Relationship Id="rId44" Type="http://schemas.openxmlformats.org/officeDocument/2006/relationships/slide" Target="slides/slide14.xml"/><Relationship Id="rId52" Type="http://schemas.openxmlformats.org/officeDocument/2006/relationships/slide" Target="slides/slide22.xml"/><Relationship Id="rId60" Type="http://schemas.openxmlformats.org/officeDocument/2006/relationships/slide" Target="slides/slide30.xml"/><Relationship Id="rId65" Type="http://schemas.openxmlformats.org/officeDocument/2006/relationships/slide" Target="slides/slide35.xml"/><Relationship Id="rId73" Type="http://schemas.openxmlformats.org/officeDocument/2006/relationships/slide" Target="slides/slide43.xml"/><Relationship Id="rId78" Type="http://schemas.openxmlformats.org/officeDocument/2006/relationships/slide" Target="slides/slide48.xml"/><Relationship Id="rId81" Type="http://schemas.openxmlformats.org/officeDocument/2006/relationships/slide" Target="slides/slide51.xml"/><Relationship Id="rId86" Type="http://schemas.openxmlformats.org/officeDocument/2006/relationships/slide" Target="slides/slide56.xml"/><Relationship Id="rId94" Type="http://schemas.openxmlformats.org/officeDocument/2006/relationships/slide" Target="slides/slide64.xml"/><Relationship Id="rId99" Type="http://schemas.openxmlformats.org/officeDocument/2006/relationships/slide" Target="slides/slide69.xml"/><Relationship Id="rId101" Type="http://schemas.openxmlformats.org/officeDocument/2006/relationships/slide" Target="slides/slide71.xml"/><Relationship Id="rId12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9.xml"/><Relationship Id="rId109" Type="http://schemas.openxmlformats.org/officeDocument/2006/relationships/font" Target="fonts/font7.fntdata"/><Relationship Id="rId34" Type="http://schemas.openxmlformats.org/officeDocument/2006/relationships/slide" Target="slides/slide4.xml"/><Relationship Id="rId50" Type="http://schemas.openxmlformats.org/officeDocument/2006/relationships/slide" Target="slides/slide20.xml"/><Relationship Id="rId55" Type="http://schemas.openxmlformats.org/officeDocument/2006/relationships/slide" Target="slides/slide25.xml"/><Relationship Id="rId76" Type="http://schemas.openxmlformats.org/officeDocument/2006/relationships/slide" Target="slides/slide46.xml"/><Relationship Id="rId97" Type="http://schemas.openxmlformats.org/officeDocument/2006/relationships/slide" Target="slides/slide67.xml"/><Relationship Id="rId104" Type="http://schemas.openxmlformats.org/officeDocument/2006/relationships/font" Target="fonts/font2.fntdata"/><Relationship Id="rId120" Type="http://schemas.openxmlformats.org/officeDocument/2006/relationships/font" Target="fonts/font18.fntdata"/><Relationship Id="rId125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41.xml"/><Relationship Id="rId92" Type="http://schemas.openxmlformats.org/officeDocument/2006/relationships/slide" Target="slides/slide62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" Target="slides/slide10.xml"/><Relationship Id="rId45" Type="http://schemas.openxmlformats.org/officeDocument/2006/relationships/slide" Target="slides/slide15.xml"/><Relationship Id="rId66" Type="http://schemas.openxmlformats.org/officeDocument/2006/relationships/slide" Target="slides/slide36.xml"/><Relationship Id="rId87" Type="http://schemas.openxmlformats.org/officeDocument/2006/relationships/slide" Target="slides/slide57.xml"/><Relationship Id="rId110" Type="http://schemas.openxmlformats.org/officeDocument/2006/relationships/font" Target="fonts/font8.fntdata"/><Relationship Id="rId115" Type="http://schemas.openxmlformats.org/officeDocument/2006/relationships/font" Target="fonts/font13.fntdata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Relationship Id="rId4" Type="http://schemas.openxmlformats.org/officeDocument/2006/relationships/image" Target="../media/image50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Relationship Id="rId5" Type="http://schemas.openxmlformats.org/officeDocument/2006/relationships/image" Target="../media/image57.wmf"/><Relationship Id="rId4" Type="http://schemas.openxmlformats.org/officeDocument/2006/relationships/image" Target="../media/image56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32" tIns="48166" rIns="96332" bIns="48166" numCol="1" anchor="t" anchorCtr="0" compatLnSpc="1">
            <a:prstTxWarp prst="textNoShape">
              <a:avLst/>
            </a:prstTxWarp>
          </a:bodyPr>
          <a:lstStyle>
            <a:lvl1pPr algn="l" defTabSz="963613" eaLnBrk="1" hangingPunct="1">
              <a:spcBef>
                <a:spcPct val="0"/>
              </a:spcBef>
              <a:defRPr sz="1300" dirty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32" tIns="48166" rIns="96332" bIns="48166" numCol="1" anchor="t" anchorCtr="0" compatLnSpc="1">
            <a:prstTxWarp prst="textNoShape">
              <a:avLst/>
            </a:prstTxWarp>
          </a:bodyPr>
          <a:lstStyle>
            <a:lvl1pPr algn="r" defTabSz="963613" eaLnBrk="1" hangingPunct="1">
              <a:spcBef>
                <a:spcPct val="0"/>
              </a:spcBef>
              <a:defRPr sz="1300" dirty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894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2475"/>
            <a:ext cx="5851525" cy="431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32" tIns="48166" rIns="96332" bIns="481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32" tIns="48166" rIns="96332" bIns="48166" numCol="1" anchor="b" anchorCtr="0" compatLnSpc="1">
            <a:prstTxWarp prst="textNoShape">
              <a:avLst/>
            </a:prstTxWarp>
          </a:bodyPr>
          <a:lstStyle>
            <a:lvl1pPr algn="l" defTabSz="963613" eaLnBrk="1" hangingPunct="1">
              <a:spcBef>
                <a:spcPct val="0"/>
              </a:spcBef>
              <a:defRPr sz="1300" dirty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32" tIns="48166" rIns="96332" bIns="48166" numCol="1" anchor="b" anchorCtr="0" compatLnSpc="1">
            <a:prstTxWarp prst="textNoShape">
              <a:avLst/>
            </a:prstTxWarp>
          </a:bodyPr>
          <a:lstStyle>
            <a:lvl1pPr algn="r" defTabSz="963613" eaLnBrk="1" hangingPunct="1">
              <a:spcBef>
                <a:spcPct val="0"/>
              </a:spcBef>
              <a:defRPr sz="13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43EBCA75-CDC5-4608-88B6-B01EA2EA71C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7988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0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300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E5A364-BE46-47C0-9507-06F1337D2212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41127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963613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963613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963613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963613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defTabSz="96361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318E3-27E4-476F-A693-D73C2F6E57DE}" type="slidenum">
              <a:rPr kumimoji="0" lang="en-US" altLang="en-US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pPr marL="0" marR="0" lvl="0" indent="0" defTabSz="96361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11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2426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963613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963613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963613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963613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defTabSz="96361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318E3-27E4-476F-A693-D73C2F6E57DE}" type="slidenum">
              <a:rPr kumimoji="0" lang="en-US" altLang="en-US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pPr marL="0" marR="0" lvl="0" indent="0" defTabSz="96361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11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8110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963613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963613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963613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963613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defTabSz="96361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5DF675-550F-4D5A-96A3-2AAAD8BA4A45}" type="slidenum">
              <a:rPr kumimoji="0" lang="en-US" altLang="en-US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pPr marL="0" marR="0" lvl="0" indent="0" defTabSz="96361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12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842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150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963613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963613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963613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963613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defTabSz="96361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219EB-7392-4F10-949F-CF938B5DB79C}" type="slidenum">
              <a:rPr kumimoji="0" lang="en-US" altLang="en-US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pPr marL="0" marR="0" lvl="0" indent="0" defTabSz="96361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681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528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883" indent="-285725" defTabSz="963528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2898" indent="-228580" defTabSz="963528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057" indent="-228580" defTabSz="963528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217" indent="-228580" defTabSz="963528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376" indent="-228580" defTabSz="96352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536" indent="-228580" defTabSz="96352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8694" indent="-228580" defTabSz="96352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5854" indent="-228580" defTabSz="96352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436A99FC-AA6D-4B61-8B34-40CF4E2B0EE2}" type="slidenum">
              <a:rPr lang="en-US" sz="1300">
                <a:solidFill>
                  <a:srgbClr val="000000"/>
                </a:solidFill>
              </a:rPr>
              <a:pPr eaLnBrk="1" hangingPunct="1"/>
              <a:t>58</a:t>
            </a:fld>
            <a:endParaRPr lang="en-US" sz="1300" dirty="0">
              <a:solidFill>
                <a:srgbClr val="000000"/>
              </a:solidFill>
            </a:endParaRPr>
          </a:p>
        </p:txBody>
      </p:sp>
      <p:sp>
        <p:nvSpPr>
          <p:cNvPr id="233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46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FDB326-7D09-467E-B897-5B7766DD9DE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314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65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365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402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788" indent="-285687" defTabSz="963402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2750" indent="-228549" defTabSz="963402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599849" indent="-228549" defTabSz="963402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6950" indent="-228549" defTabSz="963402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049" indent="-228549" defTabSz="96340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150" indent="-228549" defTabSz="96340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8249" indent="-228549" defTabSz="96340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5349" indent="-228549" defTabSz="96340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40DF1A24-2433-4EBC-9892-925CCDDDE29F}" type="slidenum">
              <a:rPr lang="en-US" sz="1300">
                <a:solidFill>
                  <a:srgbClr val="000000"/>
                </a:solidFill>
              </a:rPr>
              <a:pPr eaLnBrk="1" hangingPunct="1"/>
              <a:t>61</a:t>
            </a:fld>
            <a:endParaRPr lang="en-US" sz="13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788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3613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3613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3613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3613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D20CE12-1C02-48C6-B0D1-9E07FC0656DB}" type="slidenum">
              <a:rPr lang="en-US" altLang="en-US" sz="1300" smtClean="0">
                <a:solidFill>
                  <a:srgbClr val="000000"/>
                </a:solidFill>
              </a:rPr>
              <a:pPr eaLnBrk="1" hangingPunct="1"/>
              <a:t>62</a:t>
            </a:fld>
            <a:endParaRPr lang="en-US" altLang="en-US" sz="13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6472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71B9A0-B9B0-4766-A231-2BD8D2BE8F1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0767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375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528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883" indent="-285725" defTabSz="963528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2898" indent="-228580" defTabSz="963528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057" indent="-228580" defTabSz="963528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217" indent="-228580" defTabSz="963528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376" indent="-228580" defTabSz="96352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536" indent="-228580" defTabSz="96352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8694" indent="-228580" defTabSz="96352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5854" indent="-228580" defTabSz="96352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745F2171-5A8F-4CA4-99F8-61EDD02AB3F6}" type="slidenum">
              <a:rPr lang="en-US" sz="1300">
                <a:solidFill>
                  <a:srgbClr val="000000"/>
                </a:solidFill>
              </a:rPr>
              <a:pPr eaLnBrk="1" hangingPunct="1"/>
              <a:t>64</a:t>
            </a:fld>
            <a:endParaRPr lang="en-US" sz="13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095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EADE09-FE65-4D41-9A1C-C3905435AE2B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783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7794A2-7DFA-45EA-9D4E-491E57ABD5FC}" type="slidenum">
              <a:rPr lang="en-US" smtClean="0">
                <a:solidFill>
                  <a:srgbClr val="000000"/>
                </a:solidFill>
              </a:rPr>
              <a:pPr/>
              <a:t>65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45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5333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71B9A0-B9B0-4766-A231-2BD8D2BE8F1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8343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71B9A0-B9B0-4766-A231-2BD8D2BE8F1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8343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71B9A0-B9B0-4766-A231-2BD8D2BE8F1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70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417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EADE09-FE65-4D41-9A1C-C3905435AE2B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24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EADE09-FE65-4D41-9A1C-C3905435AE2B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701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EADE09-FE65-4D41-9A1C-C3905435AE2B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841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EADE09-FE65-4D41-9A1C-C3905435AE2B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813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EADE09-FE65-4D41-9A1C-C3905435AE2B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597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71B9A0-B9B0-4766-A231-2BD8D2BE8F1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695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A328D5-BDCA-442E-B34D-7D5FA4498C1A}" type="slidenum">
              <a:rPr lang="en-US" altLang="en-US">
                <a:solidFill>
                  <a:prstClr val="black"/>
                </a:solidFill>
              </a:rPr>
              <a:pPr/>
              <a:t>37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80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0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5954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4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tags" Target="../tags/tag345.xml"/><Relationship Id="rId2" Type="http://schemas.openxmlformats.org/officeDocument/2006/relationships/tags" Target="../tags/tag344.xml"/><Relationship Id="rId1" Type="http://schemas.openxmlformats.org/officeDocument/2006/relationships/tags" Target="../tags/tag343.xml"/><Relationship Id="rId4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tags" Target="../tags/tag348.xml"/><Relationship Id="rId2" Type="http://schemas.openxmlformats.org/officeDocument/2006/relationships/tags" Target="../tags/tag347.xml"/><Relationship Id="rId1" Type="http://schemas.openxmlformats.org/officeDocument/2006/relationships/tags" Target="../tags/tag346.xml"/><Relationship Id="rId4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tags" Target="../tags/tag356.xml"/><Relationship Id="rId2" Type="http://schemas.openxmlformats.org/officeDocument/2006/relationships/tags" Target="../tags/tag355.xml"/><Relationship Id="rId1" Type="http://schemas.openxmlformats.org/officeDocument/2006/relationships/tags" Target="../tags/tag354.xml"/><Relationship Id="rId4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tags" Target="../tags/tag359.xml"/><Relationship Id="rId2" Type="http://schemas.openxmlformats.org/officeDocument/2006/relationships/tags" Target="../tags/tag358.xml"/><Relationship Id="rId1" Type="http://schemas.openxmlformats.org/officeDocument/2006/relationships/tags" Target="../tags/tag357.xml"/><Relationship Id="rId4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tags" Target="../tags/tag362.xml"/><Relationship Id="rId2" Type="http://schemas.openxmlformats.org/officeDocument/2006/relationships/tags" Target="../tags/tag361.xml"/><Relationship Id="rId1" Type="http://schemas.openxmlformats.org/officeDocument/2006/relationships/tags" Target="../tags/tag360.xml"/><Relationship Id="rId4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tags" Target="../tags/tag365.xml"/><Relationship Id="rId2" Type="http://schemas.openxmlformats.org/officeDocument/2006/relationships/tags" Target="../tags/tag364.xml"/><Relationship Id="rId1" Type="http://schemas.openxmlformats.org/officeDocument/2006/relationships/tags" Target="../tags/tag363.xml"/><Relationship Id="rId4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tags" Target="../tags/tag368.xml"/><Relationship Id="rId2" Type="http://schemas.openxmlformats.org/officeDocument/2006/relationships/tags" Target="../tags/tag367.xml"/><Relationship Id="rId1" Type="http://schemas.openxmlformats.org/officeDocument/2006/relationships/tags" Target="../tags/tag366.xml"/><Relationship Id="rId4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tags" Target="../tags/tag371.xml"/><Relationship Id="rId2" Type="http://schemas.openxmlformats.org/officeDocument/2006/relationships/tags" Target="../tags/tag370.xml"/><Relationship Id="rId1" Type="http://schemas.openxmlformats.org/officeDocument/2006/relationships/tags" Target="../tags/tag369.xml"/><Relationship Id="rId4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tags" Target="../tags/tag374.xml"/><Relationship Id="rId2" Type="http://schemas.openxmlformats.org/officeDocument/2006/relationships/tags" Target="../tags/tag373.xml"/><Relationship Id="rId1" Type="http://schemas.openxmlformats.org/officeDocument/2006/relationships/tags" Target="../tags/tag372.xml"/><Relationship Id="rId4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tags" Target="../tags/tag377.xml"/><Relationship Id="rId2" Type="http://schemas.openxmlformats.org/officeDocument/2006/relationships/tags" Target="../tags/tag376.xml"/><Relationship Id="rId1" Type="http://schemas.openxmlformats.org/officeDocument/2006/relationships/tags" Target="../tags/tag375.xml"/><Relationship Id="rId4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4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tags" Target="../tags/tag380.xml"/><Relationship Id="rId2" Type="http://schemas.openxmlformats.org/officeDocument/2006/relationships/tags" Target="../tags/tag379.xml"/><Relationship Id="rId1" Type="http://schemas.openxmlformats.org/officeDocument/2006/relationships/tags" Target="../tags/tag378.xml"/><Relationship Id="rId4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tags" Target="../tags/tag383.xml"/><Relationship Id="rId2" Type="http://schemas.openxmlformats.org/officeDocument/2006/relationships/tags" Target="../tags/tag382.xml"/><Relationship Id="rId1" Type="http://schemas.openxmlformats.org/officeDocument/2006/relationships/tags" Target="../tags/tag381.xml"/><Relationship Id="rId4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tags" Target="../tags/tag386.xml"/><Relationship Id="rId2" Type="http://schemas.openxmlformats.org/officeDocument/2006/relationships/tags" Target="../tags/tag385.xml"/><Relationship Id="rId1" Type="http://schemas.openxmlformats.org/officeDocument/2006/relationships/tags" Target="../tags/tag384.xml"/><Relationship Id="rId4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tags" Target="../tags/tag394.xml"/><Relationship Id="rId2" Type="http://schemas.openxmlformats.org/officeDocument/2006/relationships/tags" Target="../tags/tag393.xml"/><Relationship Id="rId1" Type="http://schemas.openxmlformats.org/officeDocument/2006/relationships/tags" Target="../tags/tag392.xml"/><Relationship Id="rId4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tags" Target="../tags/tag397.xml"/><Relationship Id="rId2" Type="http://schemas.openxmlformats.org/officeDocument/2006/relationships/tags" Target="../tags/tag396.xml"/><Relationship Id="rId1" Type="http://schemas.openxmlformats.org/officeDocument/2006/relationships/tags" Target="../tags/tag395.xml"/><Relationship Id="rId4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tags" Target="../tags/tag400.xml"/><Relationship Id="rId2" Type="http://schemas.openxmlformats.org/officeDocument/2006/relationships/tags" Target="../tags/tag399.xml"/><Relationship Id="rId1" Type="http://schemas.openxmlformats.org/officeDocument/2006/relationships/tags" Target="../tags/tag398.xml"/><Relationship Id="rId4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tags" Target="../tags/tag403.xml"/><Relationship Id="rId2" Type="http://schemas.openxmlformats.org/officeDocument/2006/relationships/tags" Target="../tags/tag402.xml"/><Relationship Id="rId1" Type="http://schemas.openxmlformats.org/officeDocument/2006/relationships/tags" Target="../tags/tag401.xml"/><Relationship Id="rId4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tags" Target="../tags/tag406.xml"/><Relationship Id="rId2" Type="http://schemas.openxmlformats.org/officeDocument/2006/relationships/tags" Target="../tags/tag405.xml"/><Relationship Id="rId1" Type="http://schemas.openxmlformats.org/officeDocument/2006/relationships/tags" Target="../tags/tag404.xml"/><Relationship Id="rId4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tags" Target="../tags/tag409.xml"/><Relationship Id="rId2" Type="http://schemas.openxmlformats.org/officeDocument/2006/relationships/tags" Target="../tags/tag408.xml"/><Relationship Id="rId1" Type="http://schemas.openxmlformats.org/officeDocument/2006/relationships/tags" Target="../tags/tag407.xml"/><Relationship Id="rId4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tags" Target="../tags/tag412.xml"/><Relationship Id="rId2" Type="http://schemas.openxmlformats.org/officeDocument/2006/relationships/tags" Target="../tags/tag411.xml"/><Relationship Id="rId1" Type="http://schemas.openxmlformats.org/officeDocument/2006/relationships/tags" Target="../tags/tag410.xml"/><Relationship Id="rId4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4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tags" Target="../tags/tag415.xml"/><Relationship Id="rId2" Type="http://schemas.openxmlformats.org/officeDocument/2006/relationships/tags" Target="../tags/tag414.xml"/><Relationship Id="rId1" Type="http://schemas.openxmlformats.org/officeDocument/2006/relationships/tags" Target="../tags/tag413.xml"/><Relationship Id="rId4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tags" Target="../tags/tag418.xml"/><Relationship Id="rId2" Type="http://schemas.openxmlformats.org/officeDocument/2006/relationships/tags" Target="../tags/tag417.xml"/><Relationship Id="rId1" Type="http://schemas.openxmlformats.org/officeDocument/2006/relationships/tags" Target="../tags/tag416.xml"/><Relationship Id="rId4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tags" Target="../tags/tag421.xml"/><Relationship Id="rId2" Type="http://schemas.openxmlformats.org/officeDocument/2006/relationships/tags" Target="../tags/tag420.xml"/><Relationship Id="rId1" Type="http://schemas.openxmlformats.org/officeDocument/2006/relationships/tags" Target="../tags/tag419.xml"/><Relationship Id="rId4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tags" Target="../tags/tag424.xml"/><Relationship Id="rId2" Type="http://schemas.openxmlformats.org/officeDocument/2006/relationships/tags" Target="../tags/tag423.xml"/><Relationship Id="rId1" Type="http://schemas.openxmlformats.org/officeDocument/2006/relationships/tags" Target="../tags/tag422.xml"/><Relationship Id="rId4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4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tags" Target="../tags/tag432.xml"/><Relationship Id="rId2" Type="http://schemas.openxmlformats.org/officeDocument/2006/relationships/tags" Target="../tags/tag431.xml"/><Relationship Id="rId1" Type="http://schemas.openxmlformats.org/officeDocument/2006/relationships/tags" Target="../tags/tag430.xml"/><Relationship Id="rId4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tags" Target="../tags/tag435.xml"/><Relationship Id="rId2" Type="http://schemas.openxmlformats.org/officeDocument/2006/relationships/tags" Target="../tags/tag434.xml"/><Relationship Id="rId1" Type="http://schemas.openxmlformats.org/officeDocument/2006/relationships/tags" Target="../tags/tag433.xml"/><Relationship Id="rId4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tags" Target="../tags/tag438.xml"/><Relationship Id="rId2" Type="http://schemas.openxmlformats.org/officeDocument/2006/relationships/tags" Target="../tags/tag437.xml"/><Relationship Id="rId1" Type="http://schemas.openxmlformats.org/officeDocument/2006/relationships/tags" Target="../tags/tag436.xml"/><Relationship Id="rId4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tags" Target="../tags/tag441.xml"/><Relationship Id="rId2" Type="http://schemas.openxmlformats.org/officeDocument/2006/relationships/tags" Target="../tags/tag440.xml"/><Relationship Id="rId1" Type="http://schemas.openxmlformats.org/officeDocument/2006/relationships/tags" Target="../tags/tag439.xml"/><Relationship Id="rId4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tags" Target="../tags/tag444.xml"/><Relationship Id="rId2" Type="http://schemas.openxmlformats.org/officeDocument/2006/relationships/tags" Target="../tags/tag443.xml"/><Relationship Id="rId1" Type="http://schemas.openxmlformats.org/officeDocument/2006/relationships/tags" Target="../tags/tag442.xml"/><Relationship Id="rId4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4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tags" Target="../tags/tag447.xml"/><Relationship Id="rId2" Type="http://schemas.openxmlformats.org/officeDocument/2006/relationships/tags" Target="../tags/tag446.xml"/><Relationship Id="rId1" Type="http://schemas.openxmlformats.org/officeDocument/2006/relationships/tags" Target="../tags/tag445.xml"/><Relationship Id="rId4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tags" Target="../tags/tag450.xml"/><Relationship Id="rId2" Type="http://schemas.openxmlformats.org/officeDocument/2006/relationships/tags" Target="../tags/tag449.xml"/><Relationship Id="rId1" Type="http://schemas.openxmlformats.org/officeDocument/2006/relationships/tags" Target="../tags/tag448.xml"/><Relationship Id="rId4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tags" Target="../tags/tag453.xml"/><Relationship Id="rId2" Type="http://schemas.openxmlformats.org/officeDocument/2006/relationships/tags" Target="../tags/tag452.xml"/><Relationship Id="rId1" Type="http://schemas.openxmlformats.org/officeDocument/2006/relationships/tags" Target="../tags/tag451.xml"/><Relationship Id="rId4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tags" Target="../tags/tag456.xml"/><Relationship Id="rId2" Type="http://schemas.openxmlformats.org/officeDocument/2006/relationships/tags" Target="../tags/tag455.xml"/><Relationship Id="rId1" Type="http://schemas.openxmlformats.org/officeDocument/2006/relationships/tags" Target="../tags/tag454.xml"/><Relationship Id="rId4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tags" Target="../tags/tag459.xml"/><Relationship Id="rId2" Type="http://schemas.openxmlformats.org/officeDocument/2006/relationships/tags" Target="../tags/tag458.xml"/><Relationship Id="rId1" Type="http://schemas.openxmlformats.org/officeDocument/2006/relationships/tags" Target="../tags/tag457.xml"/><Relationship Id="rId4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tags" Target="../tags/tag462.xml"/><Relationship Id="rId2" Type="http://schemas.openxmlformats.org/officeDocument/2006/relationships/tags" Target="../tags/tag461.xml"/><Relationship Id="rId1" Type="http://schemas.openxmlformats.org/officeDocument/2006/relationships/tags" Target="../tags/tag460.xml"/><Relationship Id="rId4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tags" Target="../tags/tag470.xml"/><Relationship Id="rId2" Type="http://schemas.openxmlformats.org/officeDocument/2006/relationships/tags" Target="../tags/tag469.xml"/><Relationship Id="rId1" Type="http://schemas.openxmlformats.org/officeDocument/2006/relationships/tags" Target="../tags/tag468.xml"/><Relationship Id="rId4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tags" Target="../tags/tag473.xml"/><Relationship Id="rId2" Type="http://schemas.openxmlformats.org/officeDocument/2006/relationships/tags" Target="../tags/tag472.xml"/><Relationship Id="rId1" Type="http://schemas.openxmlformats.org/officeDocument/2006/relationships/tags" Target="../tags/tag471.xml"/><Relationship Id="rId4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tags" Target="../tags/tag476.xml"/><Relationship Id="rId2" Type="http://schemas.openxmlformats.org/officeDocument/2006/relationships/tags" Target="../tags/tag475.xml"/><Relationship Id="rId1" Type="http://schemas.openxmlformats.org/officeDocument/2006/relationships/tags" Target="../tags/tag474.xml"/><Relationship Id="rId4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tags" Target="../tags/tag479.xml"/><Relationship Id="rId2" Type="http://schemas.openxmlformats.org/officeDocument/2006/relationships/tags" Target="../tags/tag478.xml"/><Relationship Id="rId1" Type="http://schemas.openxmlformats.org/officeDocument/2006/relationships/tags" Target="../tags/tag477.xml"/><Relationship Id="rId4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4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tags" Target="../tags/tag482.xml"/><Relationship Id="rId2" Type="http://schemas.openxmlformats.org/officeDocument/2006/relationships/tags" Target="../tags/tag481.xml"/><Relationship Id="rId1" Type="http://schemas.openxmlformats.org/officeDocument/2006/relationships/tags" Target="../tags/tag480.xml"/><Relationship Id="rId4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tags" Target="../tags/tag485.xml"/><Relationship Id="rId2" Type="http://schemas.openxmlformats.org/officeDocument/2006/relationships/tags" Target="../tags/tag484.xml"/><Relationship Id="rId1" Type="http://schemas.openxmlformats.org/officeDocument/2006/relationships/tags" Target="../tags/tag483.xml"/><Relationship Id="rId4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tags" Target="../tags/tag488.xml"/><Relationship Id="rId2" Type="http://schemas.openxmlformats.org/officeDocument/2006/relationships/tags" Target="../tags/tag487.xml"/><Relationship Id="rId1" Type="http://schemas.openxmlformats.org/officeDocument/2006/relationships/tags" Target="../tags/tag486.xml"/><Relationship Id="rId4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tags" Target="../tags/tag491.xml"/><Relationship Id="rId2" Type="http://schemas.openxmlformats.org/officeDocument/2006/relationships/tags" Target="../tags/tag490.xml"/><Relationship Id="rId1" Type="http://schemas.openxmlformats.org/officeDocument/2006/relationships/tags" Target="../tags/tag489.xml"/><Relationship Id="rId4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tags" Target="../tags/tag494.xml"/><Relationship Id="rId2" Type="http://schemas.openxmlformats.org/officeDocument/2006/relationships/tags" Target="../tags/tag493.xml"/><Relationship Id="rId1" Type="http://schemas.openxmlformats.org/officeDocument/2006/relationships/tags" Target="../tags/tag492.xml"/><Relationship Id="rId4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tags" Target="../tags/tag497.xml"/><Relationship Id="rId2" Type="http://schemas.openxmlformats.org/officeDocument/2006/relationships/tags" Target="../tags/tag496.xml"/><Relationship Id="rId1" Type="http://schemas.openxmlformats.org/officeDocument/2006/relationships/tags" Target="../tags/tag495.xml"/><Relationship Id="rId4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tags" Target="../tags/tag500.xml"/><Relationship Id="rId2" Type="http://schemas.openxmlformats.org/officeDocument/2006/relationships/tags" Target="../tags/tag499.xml"/><Relationship Id="rId1" Type="http://schemas.openxmlformats.org/officeDocument/2006/relationships/tags" Target="../tags/tag498.xml"/><Relationship Id="rId4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tags" Target="../tags/tag508.xml"/><Relationship Id="rId2" Type="http://schemas.openxmlformats.org/officeDocument/2006/relationships/tags" Target="../tags/tag507.xml"/><Relationship Id="rId1" Type="http://schemas.openxmlformats.org/officeDocument/2006/relationships/tags" Target="../tags/tag506.xml"/><Relationship Id="rId4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tags" Target="../tags/tag511.xml"/><Relationship Id="rId2" Type="http://schemas.openxmlformats.org/officeDocument/2006/relationships/tags" Target="../tags/tag510.xml"/><Relationship Id="rId1" Type="http://schemas.openxmlformats.org/officeDocument/2006/relationships/tags" Target="../tags/tag509.xml"/><Relationship Id="rId4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4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tags" Target="../tags/tag514.xml"/><Relationship Id="rId2" Type="http://schemas.openxmlformats.org/officeDocument/2006/relationships/tags" Target="../tags/tag513.xml"/><Relationship Id="rId1" Type="http://schemas.openxmlformats.org/officeDocument/2006/relationships/tags" Target="../tags/tag512.xml"/><Relationship Id="rId4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tags" Target="../tags/tag517.xml"/><Relationship Id="rId2" Type="http://schemas.openxmlformats.org/officeDocument/2006/relationships/tags" Target="../tags/tag516.xml"/><Relationship Id="rId1" Type="http://schemas.openxmlformats.org/officeDocument/2006/relationships/tags" Target="../tags/tag515.xml"/><Relationship Id="rId4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tags" Target="../tags/tag520.xml"/><Relationship Id="rId2" Type="http://schemas.openxmlformats.org/officeDocument/2006/relationships/tags" Target="../tags/tag519.xml"/><Relationship Id="rId1" Type="http://schemas.openxmlformats.org/officeDocument/2006/relationships/tags" Target="../tags/tag518.xml"/><Relationship Id="rId4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tags" Target="../tags/tag523.xml"/><Relationship Id="rId2" Type="http://schemas.openxmlformats.org/officeDocument/2006/relationships/tags" Target="../tags/tag522.xml"/><Relationship Id="rId1" Type="http://schemas.openxmlformats.org/officeDocument/2006/relationships/tags" Target="../tags/tag521.xml"/><Relationship Id="rId4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tags" Target="../tags/tag526.xml"/><Relationship Id="rId2" Type="http://schemas.openxmlformats.org/officeDocument/2006/relationships/tags" Target="../tags/tag525.xml"/><Relationship Id="rId1" Type="http://schemas.openxmlformats.org/officeDocument/2006/relationships/tags" Target="../tags/tag524.xml"/><Relationship Id="rId4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tags" Target="../tags/tag529.xml"/><Relationship Id="rId2" Type="http://schemas.openxmlformats.org/officeDocument/2006/relationships/tags" Target="../tags/tag528.xml"/><Relationship Id="rId1" Type="http://schemas.openxmlformats.org/officeDocument/2006/relationships/tags" Target="../tags/tag527.xml"/><Relationship Id="rId4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tags" Target="../tags/tag532.xml"/><Relationship Id="rId2" Type="http://schemas.openxmlformats.org/officeDocument/2006/relationships/tags" Target="../tags/tag531.xml"/><Relationship Id="rId1" Type="http://schemas.openxmlformats.org/officeDocument/2006/relationships/tags" Target="../tags/tag530.xml"/><Relationship Id="rId4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tags" Target="../tags/tag535.xml"/><Relationship Id="rId2" Type="http://schemas.openxmlformats.org/officeDocument/2006/relationships/tags" Target="../tags/tag534.xml"/><Relationship Id="rId1" Type="http://schemas.openxmlformats.org/officeDocument/2006/relationships/tags" Target="../tags/tag533.xml"/><Relationship Id="rId4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tags" Target="../tags/tag538.xml"/><Relationship Id="rId2" Type="http://schemas.openxmlformats.org/officeDocument/2006/relationships/tags" Target="../tags/tag537.xml"/><Relationship Id="rId1" Type="http://schemas.openxmlformats.org/officeDocument/2006/relationships/tags" Target="../tags/tag536.xml"/><Relationship Id="rId4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5.xml"/><Relationship Id="rId1" Type="http://schemas.openxmlformats.org/officeDocument/2006/relationships/tags" Target="../tags/tag539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4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tags" Target="../tags/tag547.xml"/><Relationship Id="rId2" Type="http://schemas.openxmlformats.org/officeDocument/2006/relationships/tags" Target="../tags/tag546.xml"/><Relationship Id="rId1" Type="http://schemas.openxmlformats.org/officeDocument/2006/relationships/tags" Target="../tags/tag545.xml"/><Relationship Id="rId4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tags" Target="../tags/tag550.xml"/><Relationship Id="rId2" Type="http://schemas.openxmlformats.org/officeDocument/2006/relationships/tags" Target="../tags/tag549.xml"/><Relationship Id="rId1" Type="http://schemas.openxmlformats.org/officeDocument/2006/relationships/tags" Target="../tags/tag548.xml"/><Relationship Id="rId4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tags" Target="../tags/tag553.xml"/><Relationship Id="rId2" Type="http://schemas.openxmlformats.org/officeDocument/2006/relationships/tags" Target="../tags/tag552.xml"/><Relationship Id="rId1" Type="http://schemas.openxmlformats.org/officeDocument/2006/relationships/tags" Target="../tags/tag551.xml"/><Relationship Id="rId4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tags" Target="../tags/tag556.xml"/><Relationship Id="rId2" Type="http://schemas.openxmlformats.org/officeDocument/2006/relationships/tags" Target="../tags/tag555.xml"/><Relationship Id="rId1" Type="http://schemas.openxmlformats.org/officeDocument/2006/relationships/tags" Target="../tags/tag554.xml"/><Relationship Id="rId4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tags" Target="../tags/tag559.xml"/><Relationship Id="rId2" Type="http://schemas.openxmlformats.org/officeDocument/2006/relationships/tags" Target="../tags/tag558.xml"/><Relationship Id="rId1" Type="http://schemas.openxmlformats.org/officeDocument/2006/relationships/tags" Target="../tags/tag557.xml"/><Relationship Id="rId4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tags" Target="../tags/tag562.xml"/><Relationship Id="rId2" Type="http://schemas.openxmlformats.org/officeDocument/2006/relationships/tags" Target="../tags/tag561.xml"/><Relationship Id="rId1" Type="http://schemas.openxmlformats.org/officeDocument/2006/relationships/tags" Target="../tags/tag560.xml"/><Relationship Id="rId4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tags" Target="../tags/tag565.xml"/><Relationship Id="rId2" Type="http://schemas.openxmlformats.org/officeDocument/2006/relationships/tags" Target="../tags/tag564.xml"/><Relationship Id="rId1" Type="http://schemas.openxmlformats.org/officeDocument/2006/relationships/tags" Target="../tags/tag563.xml"/><Relationship Id="rId4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tags" Target="../tags/tag568.xml"/><Relationship Id="rId2" Type="http://schemas.openxmlformats.org/officeDocument/2006/relationships/tags" Target="../tags/tag567.xml"/><Relationship Id="rId1" Type="http://schemas.openxmlformats.org/officeDocument/2006/relationships/tags" Target="../tags/tag566.xml"/><Relationship Id="rId4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tags" Target="../tags/tag571.xml"/><Relationship Id="rId2" Type="http://schemas.openxmlformats.org/officeDocument/2006/relationships/tags" Target="../tags/tag570.xml"/><Relationship Id="rId1" Type="http://schemas.openxmlformats.org/officeDocument/2006/relationships/tags" Target="../tags/tag569.xml"/><Relationship Id="rId4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tags" Target="../tags/tag574.xml"/><Relationship Id="rId2" Type="http://schemas.openxmlformats.org/officeDocument/2006/relationships/tags" Target="../tags/tag573.xml"/><Relationship Id="rId1" Type="http://schemas.openxmlformats.org/officeDocument/2006/relationships/tags" Target="../tags/tag572.xml"/><Relationship Id="rId4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4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tags" Target="../tags/tag577.xml"/><Relationship Id="rId2" Type="http://schemas.openxmlformats.org/officeDocument/2006/relationships/tags" Target="../tags/tag576.xml"/><Relationship Id="rId1" Type="http://schemas.openxmlformats.org/officeDocument/2006/relationships/tags" Target="../tags/tag575.xml"/><Relationship Id="rId4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4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tags" Target="../tags/tag585.xml"/><Relationship Id="rId2" Type="http://schemas.openxmlformats.org/officeDocument/2006/relationships/tags" Target="../tags/tag584.xml"/><Relationship Id="rId1" Type="http://schemas.openxmlformats.org/officeDocument/2006/relationships/tags" Target="../tags/tag583.xml"/><Relationship Id="rId4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tags" Target="../tags/tag588.xml"/><Relationship Id="rId2" Type="http://schemas.openxmlformats.org/officeDocument/2006/relationships/tags" Target="../tags/tag587.xml"/><Relationship Id="rId1" Type="http://schemas.openxmlformats.org/officeDocument/2006/relationships/tags" Target="../tags/tag586.xml"/><Relationship Id="rId4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tags" Target="../tags/tag591.xml"/><Relationship Id="rId2" Type="http://schemas.openxmlformats.org/officeDocument/2006/relationships/tags" Target="../tags/tag590.xml"/><Relationship Id="rId1" Type="http://schemas.openxmlformats.org/officeDocument/2006/relationships/tags" Target="../tags/tag589.xml"/><Relationship Id="rId4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tags" Target="../tags/tag594.xml"/><Relationship Id="rId2" Type="http://schemas.openxmlformats.org/officeDocument/2006/relationships/tags" Target="../tags/tag593.xml"/><Relationship Id="rId1" Type="http://schemas.openxmlformats.org/officeDocument/2006/relationships/tags" Target="../tags/tag592.xml"/><Relationship Id="rId4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4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tags" Target="../tags/tag597.xml"/><Relationship Id="rId2" Type="http://schemas.openxmlformats.org/officeDocument/2006/relationships/tags" Target="../tags/tag596.xml"/><Relationship Id="rId1" Type="http://schemas.openxmlformats.org/officeDocument/2006/relationships/tags" Target="../tags/tag595.xml"/><Relationship Id="rId4" Type="http://schemas.openxmlformats.org/officeDocument/2006/relationships/slideMaster" Target="../slideMasters/slideMaster18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tags" Target="../tags/tag600.xml"/><Relationship Id="rId2" Type="http://schemas.openxmlformats.org/officeDocument/2006/relationships/tags" Target="../tags/tag599.xml"/><Relationship Id="rId1" Type="http://schemas.openxmlformats.org/officeDocument/2006/relationships/tags" Target="../tags/tag598.xml"/><Relationship Id="rId4" Type="http://schemas.openxmlformats.org/officeDocument/2006/relationships/slideMaster" Target="../slideMasters/slideMaster18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tags" Target="../tags/tag603.xml"/><Relationship Id="rId2" Type="http://schemas.openxmlformats.org/officeDocument/2006/relationships/tags" Target="../tags/tag602.xml"/><Relationship Id="rId1" Type="http://schemas.openxmlformats.org/officeDocument/2006/relationships/tags" Target="../tags/tag601.xml"/><Relationship Id="rId4" Type="http://schemas.openxmlformats.org/officeDocument/2006/relationships/slideMaster" Target="../slideMasters/slideMaster18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tags" Target="../tags/tag606.xml"/><Relationship Id="rId2" Type="http://schemas.openxmlformats.org/officeDocument/2006/relationships/tags" Target="../tags/tag605.xml"/><Relationship Id="rId1" Type="http://schemas.openxmlformats.org/officeDocument/2006/relationships/tags" Target="../tags/tag604.xml"/><Relationship Id="rId4" Type="http://schemas.openxmlformats.org/officeDocument/2006/relationships/slideMaster" Target="../slideMasters/slideMaster18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tags" Target="../tags/tag609.xml"/><Relationship Id="rId2" Type="http://schemas.openxmlformats.org/officeDocument/2006/relationships/tags" Target="../tags/tag608.xml"/><Relationship Id="rId1" Type="http://schemas.openxmlformats.org/officeDocument/2006/relationships/tags" Target="../tags/tag607.xml"/><Relationship Id="rId4" Type="http://schemas.openxmlformats.org/officeDocument/2006/relationships/slideMaster" Target="../slideMasters/slideMaster18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tags" Target="../tags/tag612.xml"/><Relationship Id="rId2" Type="http://schemas.openxmlformats.org/officeDocument/2006/relationships/tags" Target="../tags/tag611.xml"/><Relationship Id="rId1" Type="http://schemas.openxmlformats.org/officeDocument/2006/relationships/tags" Target="../tags/tag610.xml"/><Relationship Id="rId4" Type="http://schemas.openxmlformats.org/officeDocument/2006/relationships/slideMaster" Target="../slideMasters/slideMaster18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tags" Target="../tags/tag615.xml"/><Relationship Id="rId2" Type="http://schemas.openxmlformats.org/officeDocument/2006/relationships/tags" Target="../tags/tag614.xml"/><Relationship Id="rId1" Type="http://schemas.openxmlformats.org/officeDocument/2006/relationships/tags" Target="../tags/tag613.xml"/><Relationship Id="rId4" Type="http://schemas.openxmlformats.org/officeDocument/2006/relationships/slideMaster" Target="../slideMasters/slideMaster18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tags" Target="../tags/tag618.xml"/><Relationship Id="rId2" Type="http://schemas.openxmlformats.org/officeDocument/2006/relationships/tags" Target="../tags/tag617.xml"/><Relationship Id="rId1" Type="http://schemas.openxmlformats.org/officeDocument/2006/relationships/tags" Target="../tags/tag616.xml"/><Relationship Id="rId4" Type="http://schemas.openxmlformats.org/officeDocument/2006/relationships/slideMaster" Target="../slideMasters/slideMaster18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tags" Target="../tags/tag626.xml"/><Relationship Id="rId2" Type="http://schemas.openxmlformats.org/officeDocument/2006/relationships/tags" Target="../tags/tag625.xml"/><Relationship Id="rId1" Type="http://schemas.openxmlformats.org/officeDocument/2006/relationships/tags" Target="../tags/tag624.xml"/><Relationship Id="rId4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4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tags" Target="../tags/tag634.xml"/><Relationship Id="rId2" Type="http://schemas.openxmlformats.org/officeDocument/2006/relationships/tags" Target="../tags/tag633.xml"/><Relationship Id="rId1" Type="http://schemas.openxmlformats.org/officeDocument/2006/relationships/tags" Target="../tags/tag632.xml"/><Relationship Id="rId4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tags" Target="../tags/tag637.xml"/><Relationship Id="rId2" Type="http://schemas.openxmlformats.org/officeDocument/2006/relationships/tags" Target="../tags/tag636.xml"/><Relationship Id="rId1" Type="http://schemas.openxmlformats.org/officeDocument/2006/relationships/tags" Target="../tags/tag635.xml"/><Relationship Id="rId4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tags" Target="../tags/tag640.xml"/><Relationship Id="rId2" Type="http://schemas.openxmlformats.org/officeDocument/2006/relationships/tags" Target="../tags/tag639.xml"/><Relationship Id="rId1" Type="http://schemas.openxmlformats.org/officeDocument/2006/relationships/tags" Target="../tags/tag638.xml"/><Relationship Id="rId4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tags" Target="../tags/tag643.xml"/><Relationship Id="rId2" Type="http://schemas.openxmlformats.org/officeDocument/2006/relationships/tags" Target="../tags/tag642.xml"/><Relationship Id="rId1" Type="http://schemas.openxmlformats.org/officeDocument/2006/relationships/tags" Target="../tags/tag641.xml"/><Relationship Id="rId4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tags" Target="../tags/tag646.xml"/><Relationship Id="rId2" Type="http://schemas.openxmlformats.org/officeDocument/2006/relationships/tags" Target="../tags/tag645.xml"/><Relationship Id="rId1" Type="http://schemas.openxmlformats.org/officeDocument/2006/relationships/tags" Target="../tags/tag644.xml"/><Relationship Id="rId4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tags" Target="../tags/tag649.xml"/><Relationship Id="rId2" Type="http://schemas.openxmlformats.org/officeDocument/2006/relationships/tags" Target="../tags/tag648.xml"/><Relationship Id="rId1" Type="http://schemas.openxmlformats.org/officeDocument/2006/relationships/tags" Target="../tags/tag647.xml"/><Relationship Id="rId4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tags" Target="../tags/tag652.xml"/><Relationship Id="rId2" Type="http://schemas.openxmlformats.org/officeDocument/2006/relationships/tags" Target="../tags/tag651.xml"/><Relationship Id="rId1" Type="http://schemas.openxmlformats.org/officeDocument/2006/relationships/tags" Target="../tags/tag650.xml"/><Relationship Id="rId4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tags" Target="../tags/tag655.xml"/><Relationship Id="rId2" Type="http://schemas.openxmlformats.org/officeDocument/2006/relationships/tags" Target="../tags/tag654.xml"/><Relationship Id="rId1" Type="http://schemas.openxmlformats.org/officeDocument/2006/relationships/tags" Target="../tags/tag653.xml"/><Relationship Id="rId4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tags" Target="../tags/tag658.xml"/><Relationship Id="rId2" Type="http://schemas.openxmlformats.org/officeDocument/2006/relationships/tags" Target="../tags/tag657.xml"/><Relationship Id="rId1" Type="http://schemas.openxmlformats.org/officeDocument/2006/relationships/tags" Target="../tags/tag656.xml"/><Relationship Id="rId4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4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tags" Target="../tags/tag661.xml"/><Relationship Id="rId2" Type="http://schemas.openxmlformats.org/officeDocument/2006/relationships/tags" Target="../tags/tag660.xml"/><Relationship Id="rId1" Type="http://schemas.openxmlformats.org/officeDocument/2006/relationships/tags" Target="../tags/tag659.xml"/><Relationship Id="rId4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tags" Target="../tags/tag664.xml"/><Relationship Id="rId2" Type="http://schemas.openxmlformats.org/officeDocument/2006/relationships/tags" Target="../tags/tag663.xml"/><Relationship Id="rId1" Type="http://schemas.openxmlformats.org/officeDocument/2006/relationships/tags" Target="../tags/tag662.xml"/><Relationship Id="rId4" Type="http://schemas.openxmlformats.org/officeDocument/2006/relationships/slideMaster" Target="../slideMasters/slideMaster20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4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tags" Target="../tags/tag667.xml"/><Relationship Id="rId2" Type="http://schemas.openxmlformats.org/officeDocument/2006/relationships/tags" Target="../tags/tag666.xml"/><Relationship Id="rId1" Type="http://schemas.openxmlformats.org/officeDocument/2006/relationships/tags" Target="../tags/tag665.xml"/><Relationship Id="rId4" Type="http://schemas.openxmlformats.org/officeDocument/2006/relationships/slideMaster" Target="../slideMasters/slideMaster21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tags" Target="../tags/tag675.xml"/><Relationship Id="rId2" Type="http://schemas.openxmlformats.org/officeDocument/2006/relationships/tags" Target="../tags/tag674.xml"/><Relationship Id="rId1" Type="http://schemas.openxmlformats.org/officeDocument/2006/relationships/tags" Target="../tags/tag673.xml"/><Relationship Id="rId4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tags" Target="../tags/tag678.xml"/><Relationship Id="rId2" Type="http://schemas.openxmlformats.org/officeDocument/2006/relationships/tags" Target="../tags/tag677.xml"/><Relationship Id="rId1" Type="http://schemas.openxmlformats.org/officeDocument/2006/relationships/tags" Target="../tags/tag676.xml"/><Relationship Id="rId4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tags" Target="../tags/tag681.xml"/><Relationship Id="rId2" Type="http://schemas.openxmlformats.org/officeDocument/2006/relationships/tags" Target="../tags/tag680.xml"/><Relationship Id="rId1" Type="http://schemas.openxmlformats.org/officeDocument/2006/relationships/tags" Target="../tags/tag679.xml"/><Relationship Id="rId4" Type="http://schemas.openxmlformats.org/officeDocument/2006/relationships/slideMaster" Target="../slideMasters/slideMaster22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tags" Target="../tags/tag684.xml"/><Relationship Id="rId2" Type="http://schemas.openxmlformats.org/officeDocument/2006/relationships/tags" Target="../tags/tag683.xml"/><Relationship Id="rId1" Type="http://schemas.openxmlformats.org/officeDocument/2006/relationships/tags" Target="../tags/tag682.xml"/><Relationship Id="rId4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4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tags" Target="../tags/tag687.xml"/><Relationship Id="rId2" Type="http://schemas.openxmlformats.org/officeDocument/2006/relationships/tags" Target="../tags/tag686.xml"/><Relationship Id="rId1" Type="http://schemas.openxmlformats.org/officeDocument/2006/relationships/tags" Target="../tags/tag685.xml"/><Relationship Id="rId4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tags" Target="../tags/tag690.xml"/><Relationship Id="rId2" Type="http://schemas.openxmlformats.org/officeDocument/2006/relationships/tags" Target="../tags/tag689.xml"/><Relationship Id="rId1" Type="http://schemas.openxmlformats.org/officeDocument/2006/relationships/tags" Target="../tags/tag688.xml"/><Relationship Id="rId4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tags" Target="../tags/tag693.xml"/><Relationship Id="rId2" Type="http://schemas.openxmlformats.org/officeDocument/2006/relationships/tags" Target="../tags/tag692.xml"/><Relationship Id="rId1" Type="http://schemas.openxmlformats.org/officeDocument/2006/relationships/tags" Target="../tags/tag691.xml"/><Relationship Id="rId4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tags" Target="../tags/tag696.xml"/><Relationship Id="rId2" Type="http://schemas.openxmlformats.org/officeDocument/2006/relationships/tags" Target="../tags/tag695.xml"/><Relationship Id="rId1" Type="http://schemas.openxmlformats.org/officeDocument/2006/relationships/tags" Target="../tags/tag694.xml"/><Relationship Id="rId4" Type="http://schemas.openxmlformats.org/officeDocument/2006/relationships/slideMaster" Target="../slideMasters/slideMaster22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tags" Target="../tags/tag699.xml"/><Relationship Id="rId2" Type="http://schemas.openxmlformats.org/officeDocument/2006/relationships/tags" Target="../tags/tag698.xml"/><Relationship Id="rId1" Type="http://schemas.openxmlformats.org/officeDocument/2006/relationships/tags" Target="../tags/tag697.xml"/><Relationship Id="rId4" Type="http://schemas.openxmlformats.org/officeDocument/2006/relationships/slideMaster" Target="../slideMasters/slideMaster22.xml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tags" Target="../tags/tag702.xml"/><Relationship Id="rId2" Type="http://schemas.openxmlformats.org/officeDocument/2006/relationships/tags" Target="../tags/tag701.xml"/><Relationship Id="rId1" Type="http://schemas.openxmlformats.org/officeDocument/2006/relationships/tags" Target="../tags/tag700.xml"/><Relationship Id="rId4" Type="http://schemas.openxmlformats.org/officeDocument/2006/relationships/slideMaster" Target="../slideMasters/slideMaster22.xml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tags" Target="../tags/tag705.xml"/><Relationship Id="rId2" Type="http://schemas.openxmlformats.org/officeDocument/2006/relationships/tags" Target="../tags/tag704.xml"/><Relationship Id="rId1" Type="http://schemas.openxmlformats.org/officeDocument/2006/relationships/tags" Target="../tags/tag703.xml"/><Relationship Id="rId4" Type="http://schemas.openxmlformats.org/officeDocument/2006/relationships/slideMaster" Target="../slideMasters/slideMaster22.xml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tags" Target="../tags/tag713.xml"/><Relationship Id="rId2" Type="http://schemas.openxmlformats.org/officeDocument/2006/relationships/tags" Target="../tags/tag712.xml"/><Relationship Id="rId1" Type="http://schemas.openxmlformats.org/officeDocument/2006/relationships/tags" Target="../tags/tag711.xml"/><Relationship Id="rId4" Type="http://schemas.openxmlformats.org/officeDocument/2006/relationships/slideMaster" Target="../slideMasters/slideMaster23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tags" Target="../tags/tag716.xml"/><Relationship Id="rId2" Type="http://schemas.openxmlformats.org/officeDocument/2006/relationships/tags" Target="../tags/tag715.xml"/><Relationship Id="rId1" Type="http://schemas.openxmlformats.org/officeDocument/2006/relationships/tags" Target="../tags/tag714.xml"/><Relationship Id="rId4" Type="http://schemas.openxmlformats.org/officeDocument/2006/relationships/slideMaster" Target="../slideMasters/slideMaster23.xml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tags" Target="../tags/tag719.xml"/><Relationship Id="rId2" Type="http://schemas.openxmlformats.org/officeDocument/2006/relationships/tags" Target="../tags/tag718.xml"/><Relationship Id="rId1" Type="http://schemas.openxmlformats.org/officeDocument/2006/relationships/tags" Target="../tags/tag717.xml"/><Relationship Id="rId4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4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tags" Target="../tags/tag722.xml"/><Relationship Id="rId2" Type="http://schemas.openxmlformats.org/officeDocument/2006/relationships/tags" Target="../tags/tag721.xml"/><Relationship Id="rId1" Type="http://schemas.openxmlformats.org/officeDocument/2006/relationships/tags" Target="../tags/tag720.xml"/><Relationship Id="rId4" Type="http://schemas.openxmlformats.org/officeDocument/2006/relationships/slideMaster" Target="../slideMasters/slideMaster23.xml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tags" Target="../tags/tag725.xml"/><Relationship Id="rId2" Type="http://schemas.openxmlformats.org/officeDocument/2006/relationships/tags" Target="../tags/tag724.xml"/><Relationship Id="rId1" Type="http://schemas.openxmlformats.org/officeDocument/2006/relationships/tags" Target="../tags/tag723.xml"/><Relationship Id="rId4" Type="http://schemas.openxmlformats.org/officeDocument/2006/relationships/slideMaster" Target="../slideMasters/slideMaster23.xml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tags" Target="../tags/tag728.xml"/><Relationship Id="rId2" Type="http://schemas.openxmlformats.org/officeDocument/2006/relationships/tags" Target="../tags/tag727.xml"/><Relationship Id="rId1" Type="http://schemas.openxmlformats.org/officeDocument/2006/relationships/tags" Target="../tags/tag726.xml"/><Relationship Id="rId4" Type="http://schemas.openxmlformats.org/officeDocument/2006/relationships/slideMaster" Target="../slideMasters/slideMaster23.xml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tags" Target="../tags/tag731.xml"/><Relationship Id="rId2" Type="http://schemas.openxmlformats.org/officeDocument/2006/relationships/tags" Target="../tags/tag730.xml"/><Relationship Id="rId1" Type="http://schemas.openxmlformats.org/officeDocument/2006/relationships/tags" Target="../tags/tag729.xml"/><Relationship Id="rId4" Type="http://schemas.openxmlformats.org/officeDocument/2006/relationships/slideMaster" Target="../slideMasters/slideMaster23.xml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tags" Target="../tags/tag734.xml"/><Relationship Id="rId2" Type="http://schemas.openxmlformats.org/officeDocument/2006/relationships/tags" Target="../tags/tag733.xml"/><Relationship Id="rId1" Type="http://schemas.openxmlformats.org/officeDocument/2006/relationships/tags" Target="../tags/tag732.xml"/><Relationship Id="rId4" Type="http://schemas.openxmlformats.org/officeDocument/2006/relationships/slideMaster" Target="../slideMasters/slideMaster23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tags" Target="../tags/tag737.xml"/><Relationship Id="rId2" Type="http://schemas.openxmlformats.org/officeDocument/2006/relationships/tags" Target="../tags/tag736.xml"/><Relationship Id="rId1" Type="http://schemas.openxmlformats.org/officeDocument/2006/relationships/tags" Target="../tags/tag735.xml"/><Relationship Id="rId4" Type="http://schemas.openxmlformats.org/officeDocument/2006/relationships/slideMaster" Target="../slideMasters/slideMaster23.xml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tags" Target="../tags/tag740.xml"/><Relationship Id="rId2" Type="http://schemas.openxmlformats.org/officeDocument/2006/relationships/tags" Target="../tags/tag739.xml"/><Relationship Id="rId1" Type="http://schemas.openxmlformats.org/officeDocument/2006/relationships/tags" Target="../tags/tag738.xml"/><Relationship Id="rId4" Type="http://schemas.openxmlformats.org/officeDocument/2006/relationships/slideMaster" Target="../slideMasters/slideMaster23.xml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tags" Target="../tags/tag743.xml"/><Relationship Id="rId2" Type="http://schemas.openxmlformats.org/officeDocument/2006/relationships/tags" Target="../tags/tag742.xml"/><Relationship Id="rId1" Type="http://schemas.openxmlformats.org/officeDocument/2006/relationships/tags" Target="../tags/tag741.xml"/><Relationship Id="rId4" Type="http://schemas.openxmlformats.org/officeDocument/2006/relationships/slideMaster" Target="../slideMasters/slideMaster23.xml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tags" Target="../tags/tag746.xml"/><Relationship Id="rId2" Type="http://schemas.openxmlformats.org/officeDocument/2006/relationships/tags" Target="../tags/tag745.xml"/><Relationship Id="rId1" Type="http://schemas.openxmlformats.org/officeDocument/2006/relationships/tags" Target="../tags/tag744.xml"/><Relationship Id="rId4" Type="http://schemas.openxmlformats.org/officeDocument/2006/relationships/slideMaster" Target="../slideMasters/slideMaster23.xml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tags" Target="../tags/tag749.xml"/><Relationship Id="rId2" Type="http://schemas.openxmlformats.org/officeDocument/2006/relationships/tags" Target="../tags/tag748.xml"/><Relationship Id="rId1" Type="http://schemas.openxmlformats.org/officeDocument/2006/relationships/tags" Target="../tags/tag747.xml"/><Relationship Id="rId4" Type="http://schemas.openxmlformats.org/officeDocument/2006/relationships/slideMaster" Target="../slideMasters/slideMaster2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4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tags" Target="../tags/tag757.xml"/><Relationship Id="rId2" Type="http://schemas.openxmlformats.org/officeDocument/2006/relationships/tags" Target="../tags/tag756.xml"/><Relationship Id="rId1" Type="http://schemas.openxmlformats.org/officeDocument/2006/relationships/tags" Target="../tags/tag755.xml"/><Relationship Id="rId4" Type="http://schemas.openxmlformats.org/officeDocument/2006/relationships/slideMaster" Target="../slideMasters/slideMaster24.xml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tags" Target="../tags/tag760.xml"/><Relationship Id="rId2" Type="http://schemas.openxmlformats.org/officeDocument/2006/relationships/tags" Target="../tags/tag759.xml"/><Relationship Id="rId1" Type="http://schemas.openxmlformats.org/officeDocument/2006/relationships/tags" Target="../tags/tag758.xml"/><Relationship Id="rId4" Type="http://schemas.openxmlformats.org/officeDocument/2006/relationships/slideMaster" Target="../slideMasters/slideMaster24.xml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tags" Target="../tags/tag763.xml"/><Relationship Id="rId2" Type="http://schemas.openxmlformats.org/officeDocument/2006/relationships/tags" Target="../tags/tag762.xml"/><Relationship Id="rId1" Type="http://schemas.openxmlformats.org/officeDocument/2006/relationships/tags" Target="../tags/tag761.xml"/><Relationship Id="rId4" Type="http://schemas.openxmlformats.org/officeDocument/2006/relationships/slideMaster" Target="../slideMasters/slideMaster24.xml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tags" Target="../tags/tag766.xml"/><Relationship Id="rId2" Type="http://schemas.openxmlformats.org/officeDocument/2006/relationships/tags" Target="../tags/tag765.xml"/><Relationship Id="rId1" Type="http://schemas.openxmlformats.org/officeDocument/2006/relationships/tags" Target="../tags/tag764.xml"/><Relationship Id="rId4" Type="http://schemas.openxmlformats.org/officeDocument/2006/relationships/slideMaster" Target="../slideMasters/slideMaster24.xml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tags" Target="../tags/tag769.xml"/><Relationship Id="rId2" Type="http://schemas.openxmlformats.org/officeDocument/2006/relationships/tags" Target="../tags/tag768.xml"/><Relationship Id="rId1" Type="http://schemas.openxmlformats.org/officeDocument/2006/relationships/tags" Target="../tags/tag767.xml"/><Relationship Id="rId4" Type="http://schemas.openxmlformats.org/officeDocument/2006/relationships/slideMaster" Target="../slideMasters/slideMaster24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tags" Target="../tags/tag772.xml"/><Relationship Id="rId2" Type="http://schemas.openxmlformats.org/officeDocument/2006/relationships/tags" Target="../tags/tag771.xml"/><Relationship Id="rId1" Type="http://schemas.openxmlformats.org/officeDocument/2006/relationships/tags" Target="../tags/tag770.xml"/><Relationship Id="rId4" Type="http://schemas.openxmlformats.org/officeDocument/2006/relationships/slideMaster" Target="../slideMasters/slideMaster24.xml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tags" Target="../tags/tag775.xml"/><Relationship Id="rId2" Type="http://schemas.openxmlformats.org/officeDocument/2006/relationships/tags" Target="../tags/tag774.xml"/><Relationship Id="rId1" Type="http://schemas.openxmlformats.org/officeDocument/2006/relationships/tags" Target="../tags/tag773.xml"/><Relationship Id="rId4" Type="http://schemas.openxmlformats.org/officeDocument/2006/relationships/slideMaster" Target="../slideMasters/slideMaster24.xml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tags" Target="../tags/tag778.xml"/><Relationship Id="rId2" Type="http://schemas.openxmlformats.org/officeDocument/2006/relationships/tags" Target="../tags/tag777.xml"/><Relationship Id="rId1" Type="http://schemas.openxmlformats.org/officeDocument/2006/relationships/tags" Target="../tags/tag776.xml"/><Relationship Id="rId4" Type="http://schemas.openxmlformats.org/officeDocument/2006/relationships/slideMaster" Target="../slideMasters/slideMaster24.xml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tags" Target="../tags/tag781.xml"/><Relationship Id="rId2" Type="http://schemas.openxmlformats.org/officeDocument/2006/relationships/tags" Target="../tags/tag780.xml"/><Relationship Id="rId1" Type="http://schemas.openxmlformats.org/officeDocument/2006/relationships/tags" Target="../tags/tag779.xml"/><Relationship Id="rId4" Type="http://schemas.openxmlformats.org/officeDocument/2006/relationships/slideMaster" Target="../slideMasters/slideMaster24.xml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tags" Target="../tags/tag784.xml"/><Relationship Id="rId2" Type="http://schemas.openxmlformats.org/officeDocument/2006/relationships/tags" Target="../tags/tag783.xml"/><Relationship Id="rId1" Type="http://schemas.openxmlformats.org/officeDocument/2006/relationships/tags" Target="../tags/tag782.xml"/><Relationship Id="rId4" Type="http://schemas.openxmlformats.org/officeDocument/2006/relationships/slideMaster" Target="../slideMasters/slideMaster2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4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tags" Target="../tags/tag787.xml"/><Relationship Id="rId2" Type="http://schemas.openxmlformats.org/officeDocument/2006/relationships/tags" Target="../tags/tag786.xml"/><Relationship Id="rId1" Type="http://schemas.openxmlformats.org/officeDocument/2006/relationships/tags" Target="../tags/tag785.xml"/><Relationship Id="rId4" Type="http://schemas.openxmlformats.org/officeDocument/2006/relationships/slideMaster" Target="../slideMasters/slideMaster24.xml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tags" Target="../tags/tag795.xml"/><Relationship Id="rId2" Type="http://schemas.openxmlformats.org/officeDocument/2006/relationships/tags" Target="../tags/tag794.xml"/><Relationship Id="rId1" Type="http://schemas.openxmlformats.org/officeDocument/2006/relationships/tags" Target="../tags/tag793.xml"/><Relationship Id="rId4" Type="http://schemas.openxmlformats.org/officeDocument/2006/relationships/slideMaster" Target="../slideMasters/slideMaster25.xml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tags" Target="../tags/tag798.xml"/><Relationship Id="rId2" Type="http://schemas.openxmlformats.org/officeDocument/2006/relationships/tags" Target="../tags/tag797.xml"/><Relationship Id="rId1" Type="http://schemas.openxmlformats.org/officeDocument/2006/relationships/tags" Target="../tags/tag796.xml"/><Relationship Id="rId4" Type="http://schemas.openxmlformats.org/officeDocument/2006/relationships/slideMaster" Target="../slideMasters/slideMaster25.xml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tags" Target="../tags/tag801.xml"/><Relationship Id="rId2" Type="http://schemas.openxmlformats.org/officeDocument/2006/relationships/tags" Target="../tags/tag800.xml"/><Relationship Id="rId1" Type="http://schemas.openxmlformats.org/officeDocument/2006/relationships/tags" Target="../tags/tag799.xml"/><Relationship Id="rId4" Type="http://schemas.openxmlformats.org/officeDocument/2006/relationships/slideMaster" Target="../slideMasters/slideMaster25.xml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tags" Target="../tags/tag804.xml"/><Relationship Id="rId2" Type="http://schemas.openxmlformats.org/officeDocument/2006/relationships/tags" Target="../tags/tag803.xml"/><Relationship Id="rId1" Type="http://schemas.openxmlformats.org/officeDocument/2006/relationships/tags" Target="../tags/tag802.xml"/><Relationship Id="rId4" Type="http://schemas.openxmlformats.org/officeDocument/2006/relationships/slideMaster" Target="../slideMasters/slideMaster25.xml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tags" Target="../tags/tag807.xml"/><Relationship Id="rId2" Type="http://schemas.openxmlformats.org/officeDocument/2006/relationships/tags" Target="../tags/tag806.xml"/><Relationship Id="rId1" Type="http://schemas.openxmlformats.org/officeDocument/2006/relationships/tags" Target="../tags/tag805.xml"/><Relationship Id="rId4" Type="http://schemas.openxmlformats.org/officeDocument/2006/relationships/slideMaster" Target="../slideMasters/slideMaster25.xml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tags" Target="../tags/tag810.xml"/><Relationship Id="rId2" Type="http://schemas.openxmlformats.org/officeDocument/2006/relationships/tags" Target="../tags/tag809.xml"/><Relationship Id="rId1" Type="http://schemas.openxmlformats.org/officeDocument/2006/relationships/tags" Target="../tags/tag808.xml"/><Relationship Id="rId4" Type="http://schemas.openxmlformats.org/officeDocument/2006/relationships/slideMaster" Target="../slideMasters/slideMaster25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tags" Target="../tags/tag813.xml"/><Relationship Id="rId2" Type="http://schemas.openxmlformats.org/officeDocument/2006/relationships/tags" Target="../tags/tag812.xml"/><Relationship Id="rId1" Type="http://schemas.openxmlformats.org/officeDocument/2006/relationships/tags" Target="../tags/tag811.xml"/><Relationship Id="rId4" Type="http://schemas.openxmlformats.org/officeDocument/2006/relationships/slideMaster" Target="../slideMasters/slideMaster25.xml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tags" Target="../tags/tag816.xml"/><Relationship Id="rId2" Type="http://schemas.openxmlformats.org/officeDocument/2006/relationships/tags" Target="../tags/tag815.xml"/><Relationship Id="rId1" Type="http://schemas.openxmlformats.org/officeDocument/2006/relationships/tags" Target="../tags/tag814.xml"/><Relationship Id="rId4" Type="http://schemas.openxmlformats.org/officeDocument/2006/relationships/slideMaster" Target="../slideMasters/slideMaster25.xml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tags" Target="../tags/tag819.xml"/><Relationship Id="rId2" Type="http://schemas.openxmlformats.org/officeDocument/2006/relationships/tags" Target="../tags/tag818.xml"/><Relationship Id="rId1" Type="http://schemas.openxmlformats.org/officeDocument/2006/relationships/tags" Target="../tags/tag817.xml"/><Relationship Id="rId4" Type="http://schemas.openxmlformats.org/officeDocument/2006/relationships/slideMaster" Target="../slideMasters/slideMaster25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4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tags" Target="../tags/tag822.xml"/><Relationship Id="rId2" Type="http://schemas.openxmlformats.org/officeDocument/2006/relationships/tags" Target="../tags/tag821.xml"/><Relationship Id="rId1" Type="http://schemas.openxmlformats.org/officeDocument/2006/relationships/tags" Target="../tags/tag820.xml"/><Relationship Id="rId4" Type="http://schemas.openxmlformats.org/officeDocument/2006/relationships/slideMaster" Target="../slideMasters/slideMaster25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tags" Target="../tags/tag825.xml"/><Relationship Id="rId2" Type="http://schemas.openxmlformats.org/officeDocument/2006/relationships/tags" Target="../tags/tag824.xml"/><Relationship Id="rId1" Type="http://schemas.openxmlformats.org/officeDocument/2006/relationships/tags" Target="../tags/tag823.xml"/><Relationship Id="rId4" Type="http://schemas.openxmlformats.org/officeDocument/2006/relationships/slideMaster" Target="../slideMasters/slideMaster25.xml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tags" Target="../tags/tag828.xml"/><Relationship Id="rId2" Type="http://schemas.openxmlformats.org/officeDocument/2006/relationships/tags" Target="../tags/tag827.xml"/><Relationship Id="rId1" Type="http://schemas.openxmlformats.org/officeDocument/2006/relationships/tags" Target="../tags/tag826.xml"/><Relationship Id="rId4" Type="http://schemas.openxmlformats.org/officeDocument/2006/relationships/slideMaster" Target="../slideMasters/slideMaster25.xml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tags" Target="../tags/tag831.xml"/><Relationship Id="rId2" Type="http://schemas.openxmlformats.org/officeDocument/2006/relationships/tags" Target="../tags/tag830.xml"/><Relationship Id="rId1" Type="http://schemas.openxmlformats.org/officeDocument/2006/relationships/tags" Target="../tags/tag829.xml"/><Relationship Id="rId4" Type="http://schemas.openxmlformats.org/officeDocument/2006/relationships/slideMaster" Target="../slideMasters/slideMaster25.xml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tags" Target="../tags/tag839.xml"/><Relationship Id="rId2" Type="http://schemas.openxmlformats.org/officeDocument/2006/relationships/tags" Target="../tags/tag838.xml"/><Relationship Id="rId1" Type="http://schemas.openxmlformats.org/officeDocument/2006/relationships/tags" Target="../tags/tag837.xml"/><Relationship Id="rId4" Type="http://schemas.openxmlformats.org/officeDocument/2006/relationships/slideMaster" Target="../slideMasters/slideMaster26.xml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tags" Target="../tags/tag842.xml"/><Relationship Id="rId2" Type="http://schemas.openxmlformats.org/officeDocument/2006/relationships/tags" Target="../tags/tag841.xml"/><Relationship Id="rId1" Type="http://schemas.openxmlformats.org/officeDocument/2006/relationships/tags" Target="../tags/tag840.xml"/><Relationship Id="rId4" Type="http://schemas.openxmlformats.org/officeDocument/2006/relationships/slideMaster" Target="../slideMasters/slideMaster26.xml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tags" Target="../tags/tag845.xml"/><Relationship Id="rId2" Type="http://schemas.openxmlformats.org/officeDocument/2006/relationships/tags" Target="../tags/tag844.xml"/><Relationship Id="rId1" Type="http://schemas.openxmlformats.org/officeDocument/2006/relationships/tags" Target="../tags/tag843.xml"/><Relationship Id="rId4" Type="http://schemas.openxmlformats.org/officeDocument/2006/relationships/slideMaster" Target="../slideMasters/slideMaster26.xml"/></Relationships>
</file>

<file path=ppt/slideLayouts/_rels/slideLayout287.xml.rels><?xml version="1.0" encoding="UTF-8" standalone="yes"?>
<Relationships xmlns="http://schemas.openxmlformats.org/package/2006/relationships"><Relationship Id="rId3" Type="http://schemas.openxmlformats.org/officeDocument/2006/relationships/tags" Target="../tags/tag848.xml"/><Relationship Id="rId2" Type="http://schemas.openxmlformats.org/officeDocument/2006/relationships/tags" Target="../tags/tag847.xml"/><Relationship Id="rId1" Type="http://schemas.openxmlformats.org/officeDocument/2006/relationships/tags" Target="../tags/tag846.xml"/><Relationship Id="rId4" Type="http://schemas.openxmlformats.org/officeDocument/2006/relationships/slideMaster" Target="../slideMasters/slideMaster26.xml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tags" Target="../tags/tag851.xml"/><Relationship Id="rId2" Type="http://schemas.openxmlformats.org/officeDocument/2006/relationships/tags" Target="../tags/tag850.xml"/><Relationship Id="rId1" Type="http://schemas.openxmlformats.org/officeDocument/2006/relationships/tags" Target="../tags/tag849.xml"/><Relationship Id="rId4" Type="http://schemas.openxmlformats.org/officeDocument/2006/relationships/slideMaster" Target="../slideMasters/slideMaster26.xml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tags" Target="../tags/tag854.xml"/><Relationship Id="rId2" Type="http://schemas.openxmlformats.org/officeDocument/2006/relationships/tags" Target="../tags/tag853.xml"/><Relationship Id="rId1" Type="http://schemas.openxmlformats.org/officeDocument/2006/relationships/tags" Target="../tags/tag852.xml"/><Relationship Id="rId4" Type="http://schemas.openxmlformats.org/officeDocument/2006/relationships/slideMaster" Target="../slideMasters/slideMaster26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4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tags" Target="../tags/tag857.xml"/><Relationship Id="rId2" Type="http://schemas.openxmlformats.org/officeDocument/2006/relationships/tags" Target="../tags/tag856.xml"/><Relationship Id="rId1" Type="http://schemas.openxmlformats.org/officeDocument/2006/relationships/tags" Target="../tags/tag855.xml"/><Relationship Id="rId4" Type="http://schemas.openxmlformats.org/officeDocument/2006/relationships/slideMaster" Target="../slideMasters/slideMaster26.xml"/></Relationships>
</file>

<file path=ppt/slideLayouts/_rels/slideLayout291.xml.rels><?xml version="1.0" encoding="UTF-8" standalone="yes"?>
<Relationships xmlns="http://schemas.openxmlformats.org/package/2006/relationships"><Relationship Id="rId3" Type="http://schemas.openxmlformats.org/officeDocument/2006/relationships/tags" Target="../tags/tag860.xml"/><Relationship Id="rId2" Type="http://schemas.openxmlformats.org/officeDocument/2006/relationships/tags" Target="../tags/tag859.xml"/><Relationship Id="rId1" Type="http://schemas.openxmlformats.org/officeDocument/2006/relationships/tags" Target="../tags/tag858.xml"/><Relationship Id="rId4" Type="http://schemas.openxmlformats.org/officeDocument/2006/relationships/slideMaster" Target="../slideMasters/slideMaster26.xml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tags" Target="../tags/tag863.xml"/><Relationship Id="rId2" Type="http://schemas.openxmlformats.org/officeDocument/2006/relationships/tags" Target="../tags/tag862.xml"/><Relationship Id="rId1" Type="http://schemas.openxmlformats.org/officeDocument/2006/relationships/tags" Target="../tags/tag861.xml"/><Relationship Id="rId4" Type="http://schemas.openxmlformats.org/officeDocument/2006/relationships/slideMaster" Target="../slideMasters/slideMaster26.xml"/></Relationships>
</file>

<file path=ppt/slideLayouts/_rels/slideLayout293.xml.rels><?xml version="1.0" encoding="UTF-8" standalone="yes"?>
<Relationships xmlns="http://schemas.openxmlformats.org/package/2006/relationships"><Relationship Id="rId3" Type="http://schemas.openxmlformats.org/officeDocument/2006/relationships/tags" Target="../tags/tag866.xml"/><Relationship Id="rId2" Type="http://schemas.openxmlformats.org/officeDocument/2006/relationships/tags" Target="../tags/tag865.xml"/><Relationship Id="rId1" Type="http://schemas.openxmlformats.org/officeDocument/2006/relationships/tags" Target="../tags/tag864.xml"/><Relationship Id="rId4" Type="http://schemas.openxmlformats.org/officeDocument/2006/relationships/slideMaster" Target="../slideMasters/slideMaster26.xml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tags" Target="../tags/tag869.xml"/><Relationship Id="rId2" Type="http://schemas.openxmlformats.org/officeDocument/2006/relationships/tags" Target="../tags/tag868.xml"/><Relationship Id="rId1" Type="http://schemas.openxmlformats.org/officeDocument/2006/relationships/tags" Target="../tags/tag867.xml"/><Relationship Id="rId4" Type="http://schemas.openxmlformats.org/officeDocument/2006/relationships/slideMaster" Target="../slideMasters/slideMaster26.xml"/></Relationships>
</file>

<file path=ppt/slideLayouts/_rels/slideLayout295.xml.rels><?xml version="1.0" encoding="UTF-8" standalone="yes"?>
<Relationships xmlns="http://schemas.openxmlformats.org/package/2006/relationships"><Relationship Id="rId3" Type="http://schemas.openxmlformats.org/officeDocument/2006/relationships/tags" Target="../tags/tag877.xml"/><Relationship Id="rId2" Type="http://schemas.openxmlformats.org/officeDocument/2006/relationships/tags" Target="../tags/tag876.xml"/><Relationship Id="rId1" Type="http://schemas.openxmlformats.org/officeDocument/2006/relationships/tags" Target="../tags/tag875.xml"/><Relationship Id="rId4" Type="http://schemas.openxmlformats.org/officeDocument/2006/relationships/slideMaster" Target="../slideMasters/slideMaster27.xml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tags" Target="../tags/tag880.xml"/><Relationship Id="rId2" Type="http://schemas.openxmlformats.org/officeDocument/2006/relationships/tags" Target="../tags/tag879.xml"/><Relationship Id="rId1" Type="http://schemas.openxmlformats.org/officeDocument/2006/relationships/tags" Target="../tags/tag878.xml"/><Relationship Id="rId4" Type="http://schemas.openxmlformats.org/officeDocument/2006/relationships/slideMaster" Target="../slideMasters/slideMaster27.xml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tags" Target="../tags/tag883.xml"/><Relationship Id="rId2" Type="http://schemas.openxmlformats.org/officeDocument/2006/relationships/tags" Target="../tags/tag882.xml"/><Relationship Id="rId1" Type="http://schemas.openxmlformats.org/officeDocument/2006/relationships/tags" Target="../tags/tag881.xml"/><Relationship Id="rId4" Type="http://schemas.openxmlformats.org/officeDocument/2006/relationships/slideMaster" Target="../slideMasters/slideMaster27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tags" Target="../tags/tag886.xml"/><Relationship Id="rId2" Type="http://schemas.openxmlformats.org/officeDocument/2006/relationships/tags" Target="../tags/tag885.xml"/><Relationship Id="rId1" Type="http://schemas.openxmlformats.org/officeDocument/2006/relationships/tags" Target="../tags/tag884.xml"/><Relationship Id="rId4" Type="http://schemas.openxmlformats.org/officeDocument/2006/relationships/slideMaster" Target="../slideMasters/slideMaster27.xml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tags" Target="../tags/tag889.xml"/><Relationship Id="rId2" Type="http://schemas.openxmlformats.org/officeDocument/2006/relationships/tags" Target="../tags/tag888.xml"/><Relationship Id="rId1" Type="http://schemas.openxmlformats.org/officeDocument/2006/relationships/tags" Target="../tags/tag887.xml"/><Relationship Id="rId4" Type="http://schemas.openxmlformats.org/officeDocument/2006/relationships/slideMaster" Target="../slideMasters/slideMaster27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4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4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tags" Target="../tags/tag892.xml"/><Relationship Id="rId2" Type="http://schemas.openxmlformats.org/officeDocument/2006/relationships/tags" Target="../tags/tag891.xml"/><Relationship Id="rId1" Type="http://schemas.openxmlformats.org/officeDocument/2006/relationships/tags" Target="../tags/tag890.xml"/><Relationship Id="rId4" Type="http://schemas.openxmlformats.org/officeDocument/2006/relationships/slideMaster" Target="../slideMasters/slideMaster27.xml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tags" Target="../tags/tag895.xml"/><Relationship Id="rId2" Type="http://schemas.openxmlformats.org/officeDocument/2006/relationships/tags" Target="../tags/tag894.xml"/><Relationship Id="rId1" Type="http://schemas.openxmlformats.org/officeDocument/2006/relationships/tags" Target="../tags/tag893.xml"/><Relationship Id="rId4" Type="http://schemas.openxmlformats.org/officeDocument/2006/relationships/slideMaster" Target="../slideMasters/slideMaster27.xml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tags" Target="../tags/tag898.xml"/><Relationship Id="rId2" Type="http://schemas.openxmlformats.org/officeDocument/2006/relationships/tags" Target="../tags/tag897.xml"/><Relationship Id="rId1" Type="http://schemas.openxmlformats.org/officeDocument/2006/relationships/tags" Target="../tags/tag896.xml"/><Relationship Id="rId4" Type="http://schemas.openxmlformats.org/officeDocument/2006/relationships/slideMaster" Target="../slideMasters/slideMaster27.xml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tags" Target="../tags/tag901.xml"/><Relationship Id="rId2" Type="http://schemas.openxmlformats.org/officeDocument/2006/relationships/tags" Target="../tags/tag900.xml"/><Relationship Id="rId1" Type="http://schemas.openxmlformats.org/officeDocument/2006/relationships/tags" Target="../tags/tag899.xml"/><Relationship Id="rId4" Type="http://schemas.openxmlformats.org/officeDocument/2006/relationships/slideMaster" Target="../slideMasters/slideMaster27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tags" Target="../tags/tag904.xml"/><Relationship Id="rId2" Type="http://schemas.openxmlformats.org/officeDocument/2006/relationships/tags" Target="../tags/tag903.xml"/><Relationship Id="rId1" Type="http://schemas.openxmlformats.org/officeDocument/2006/relationships/tags" Target="../tags/tag902.xml"/><Relationship Id="rId4" Type="http://schemas.openxmlformats.org/officeDocument/2006/relationships/slideMaster" Target="../slideMasters/slideMaster27.xml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tags" Target="../tags/tag907.xml"/><Relationship Id="rId2" Type="http://schemas.openxmlformats.org/officeDocument/2006/relationships/tags" Target="../tags/tag906.xml"/><Relationship Id="rId1" Type="http://schemas.openxmlformats.org/officeDocument/2006/relationships/tags" Target="../tags/tag905.xml"/><Relationship Id="rId4" Type="http://schemas.openxmlformats.org/officeDocument/2006/relationships/slideMaster" Target="../slideMasters/slideMaster27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tags" Target="../tags/tag910.xml"/><Relationship Id="rId2" Type="http://schemas.openxmlformats.org/officeDocument/2006/relationships/tags" Target="../tags/tag909.xml"/><Relationship Id="rId1" Type="http://schemas.openxmlformats.org/officeDocument/2006/relationships/tags" Target="../tags/tag908.xml"/><Relationship Id="rId4" Type="http://schemas.openxmlformats.org/officeDocument/2006/relationships/slideMaster" Target="../slideMasters/slideMaster27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4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4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tags" Target="../tags/tag918.xml"/><Relationship Id="rId2" Type="http://schemas.openxmlformats.org/officeDocument/2006/relationships/tags" Target="../tags/tag917.xml"/><Relationship Id="rId1" Type="http://schemas.openxmlformats.org/officeDocument/2006/relationships/tags" Target="../tags/tag916.xml"/><Relationship Id="rId4" Type="http://schemas.openxmlformats.org/officeDocument/2006/relationships/slideMaster" Target="../slideMasters/slideMaster29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2.xml.rels><?xml version="1.0" encoding="UTF-8" standalone="yes"?>
<Relationships xmlns="http://schemas.openxmlformats.org/package/2006/relationships"><Relationship Id="rId3" Type="http://schemas.openxmlformats.org/officeDocument/2006/relationships/tags" Target="../tags/tag921.xml"/><Relationship Id="rId2" Type="http://schemas.openxmlformats.org/officeDocument/2006/relationships/tags" Target="../tags/tag920.xml"/><Relationship Id="rId1" Type="http://schemas.openxmlformats.org/officeDocument/2006/relationships/tags" Target="../tags/tag919.xml"/><Relationship Id="rId4" Type="http://schemas.openxmlformats.org/officeDocument/2006/relationships/slideMaster" Target="../slideMasters/slideMaster29.xml"/></Relationships>
</file>

<file path=ppt/slideLayouts/_rels/slideLayout323.xml.rels><?xml version="1.0" encoding="UTF-8" standalone="yes"?>
<Relationships xmlns="http://schemas.openxmlformats.org/package/2006/relationships"><Relationship Id="rId3" Type="http://schemas.openxmlformats.org/officeDocument/2006/relationships/tags" Target="../tags/tag924.xml"/><Relationship Id="rId2" Type="http://schemas.openxmlformats.org/officeDocument/2006/relationships/tags" Target="../tags/tag923.xml"/><Relationship Id="rId1" Type="http://schemas.openxmlformats.org/officeDocument/2006/relationships/tags" Target="../tags/tag922.xml"/><Relationship Id="rId4" Type="http://schemas.openxmlformats.org/officeDocument/2006/relationships/slideMaster" Target="../slideMasters/slideMaster29.xml"/></Relationships>
</file>

<file path=ppt/slideLayouts/_rels/slideLayout324.xml.rels><?xml version="1.0" encoding="UTF-8" standalone="yes"?>
<Relationships xmlns="http://schemas.openxmlformats.org/package/2006/relationships"><Relationship Id="rId3" Type="http://schemas.openxmlformats.org/officeDocument/2006/relationships/tags" Target="../tags/tag927.xml"/><Relationship Id="rId2" Type="http://schemas.openxmlformats.org/officeDocument/2006/relationships/tags" Target="../tags/tag926.xml"/><Relationship Id="rId1" Type="http://schemas.openxmlformats.org/officeDocument/2006/relationships/tags" Target="../tags/tag925.xml"/><Relationship Id="rId4" Type="http://schemas.openxmlformats.org/officeDocument/2006/relationships/slideMaster" Target="../slideMasters/slideMaster29.xml"/></Relationships>
</file>

<file path=ppt/slideLayouts/_rels/slideLayout325.xml.rels><?xml version="1.0" encoding="UTF-8" standalone="yes"?>
<Relationships xmlns="http://schemas.openxmlformats.org/package/2006/relationships"><Relationship Id="rId3" Type="http://schemas.openxmlformats.org/officeDocument/2006/relationships/tags" Target="../tags/tag930.xml"/><Relationship Id="rId2" Type="http://schemas.openxmlformats.org/officeDocument/2006/relationships/tags" Target="../tags/tag929.xml"/><Relationship Id="rId1" Type="http://schemas.openxmlformats.org/officeDocument/2006/relationships/tags" Target="../tags/tag928.xml"/><Relationship Id="rId4" Type="http://schemas.openxmlformats.org/officeDocument/2006/relationships/slideMaster" Target="../slideMasters/slideMaster29.xml"/></Relationships>
</file>

<file path=ppt/slideLayouts/_rels/slideLayout326.xml.rels><?xml version="1.0" encoding="UTF-8" standalone="yes"?>
<Relationships xmlns="http://schemas.openxmlformats.org/package/2006/relationships"><Relationship Id="rId3" Type="http://schemas.openxmlformats.org/officeDocument/2006/relationships/tags" Target="../tags/tag933.xml"/><Relationship Id="rId2" Type="http://schemas.openxmlformats.org/officeDocument/2006/relationships/tags" Target="../tags/tag932.xml"/><Relationship Id="rId1" Type="http://schemas.openxmlformats.org/officeDocument/2006/relationships/tags" Target="../tags/tag931.xml"/><Relationship Id="rId4" Type="http://schemas.openxmlformats.org/officeDocument/2006/relationships/slideMaster" Target="../slideMasters/slideMaster29.xml"/></Relationships>
</file>

<file path=ppt/slideLayouts/_rels/slideLayout327.xml.rels><?xml version="1.0" encoding="UTF-8" standalone="yes"?>
<Relationships xmlns="http://schemas.openxmlformats.org/package/2006/relationships"><Relationship Id="rId3" Type="http://schemas.openxmlformats.org/officeDocument/2006/relationships/tags" Target="../tags/tag936.xml"/><Relationship Id="rId2" Type="http://schemas.openxmlformats.org/officeDocument/2006/relationships/tags" Target="../tags/tag935.xml"/><Relationship Id="rId1" Type="http://schemas.openxmlformats.org/officeDocument/2006/relationships/tags" Target="../tags/tag934.xml"/><Relationship Id="rId4" Type="http://schemas.openxmlformats.org/officeDocument/2006/relationships/slideMaster" Target="../slideMasters/slideMaster29.xml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tags" Target="../tags/tag939.xml"/><Relationship Id="rId2" Type="http://schemas.openxmlformats.org/officeDocument/2006/relationships/tags" Target="../tags/tag938.xml"/><Relationship Id="rId1" Type="http://schemas.openxmlformats.org/officeDocument/2006/relationships/tags" Target="../tags/tag937.xml"/><Relationship Id="rId4" Type="http://schemas.openxmlformats.org/officeDocument/2006/relationships/slideMaster" Target="../slideMasters/slideMaster29.xml"/></Relationships>
</file>

<file path=ppt/slideLayouts/_rels/slideLayout329.xml.rels><?xml version="1.0" encoding="UTF-8" standalone="yes"?>
<Relationships xmlns="http://schemas.openxmlformats.org/package/2006/relationships"><Relationship Id="rId3" Type="http://schemas.openxmlformats.org/officeDocument/2006/relationships/tags" Target="../tags/tag942.xml"/><Relationship Id="rId2" Type="http://schemas.openxmlformats.org/officeDocument/2006/relationships/tags" Target="../tags/tag941.xml"/><Relationship Id="rId1" Type="http://schemas.openxmlformats.org/officeDocument/2006/relationships/tags" Target="../tags/tag940.xml"/><Relationship Id="rId4" Type="http://schemas.openxmlformats.org/officeDocument/2006/relationships/slideMaster" Target="../slideMasters/slideMaster29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4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tags" Target="../tags/tag945.xml"/><Relationship Id="rId2" Type="http://schemas.openxmlformats.org/officeDocument/2006/relationships/tags" Target="../tags/tag944.xml"/><Relationship Id="rId1" Type="http://schemas.openxmlformats.org/officeDocument/2006/relationships/tags" Target="../tags/tag943.xml"/><Relationship Id="rId4" Type="http://schemas.openxmlformats.org/officeDocument/2006/relationships/slideMaster" Target="../slideMasters/slideMaster29.xml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tags" Target="../tags/tag948.xml"/><Relationship Id="rId2" Type="http://schemas.openxmlformats.org/officeDocument/2006/relationships/tags" Target="../tags/tag947.xml"/><Relationship Id="rId1" Type="http://schemas.openxmlformats.org/officeDocument/2006/relationships/tags" Target="../tags/tag946.xml"/><Relationship Id="rId4" Type="http://schemas.openxmlformats.org/officeDocument/2006/relationships/slideMaster" Target="../slideMasters/slideMaster29.xml"/></Relationships>
</file>

<file path=ppt/slideLayouts/_rels/slideLayout3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9.xml"/><Relationship Id="rId1" Type="http://schemas.openxmlformats.org/officeDocument/2006/relationships/tags" Target="../tags/tag949.xml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tags" Target="../tags/tag957.xml"/><Relationship Id="rId2" Type="http://schemas.openxmlformats.org/officeDocument/2006/relationships/tags" Target="../tags/tag956.xml"/><Relationship Id="rId1" Type="http://schemas.openxmlformats.org/officeDocument/2006/relationships/tags" Target="../tags/tag955.xml"/><Relationship Id="rId4" Type="http://schemas.openxmlformats.org/officeDocument/2006/relationships/slideMaster" Target="../slideMasters/slideMaster30.xml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tags" Target="../tags/tag960.xml"/><Relationship Id="rId2" Type="http://schemas.openxmlformats.org/officeDocument/2006/relationships/tags" Target="../tags/tag959.xml"/><Relationship Id="rId1" Type="http://schemas.openxmlformats.org/officeDocument/2006/relationships/tags" Target="../tags/tag958.xml"/><Relationship Id="rId4" Type="http://schemas.openxmlformats.org/officeDocument/2006/relationships/slideMaster" Target="../slideMasters/slideMaster30.xml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tags" Target="../tags/tag963.xml"/><Relationship Id="rId2" Type="http://schemas.openxmlformats.org/officeDocument/2006/relationships/tags" Target="../tags/tag962.xml"/><Relationship Id="rId1" Type="http://schemas.openxmlformats.org/officeDocument/2006/relationships/tags" Target="../tags/tag961.xml"/><Relationship Id="rId4" Type="http://schemas.openxmlformats.org/officeDocument/2006/relationships/slideMaster" Target="../slideMasters/slideMaster30.xml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tags" Target="../tags/tag966.xml"/><Relationship Id="rId2" Type="http://schemas.openxmlformats.org/officeDocument/2006/relationships/tags" Target="../tags/tag965.xml"/><Relationship Id="rId1" Type="http://schemas.openxmlformats.org/officeDocument/2006/relationships/tags" Target="../tags/tag964.xml"/><Relationship Id="rId4" Type="http://schemas.openxmlformats.org/officeDocument/2006/relationships/slideMaster" Target="../slideMasters/slideMaster30.xml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tags" Target="../tags/tag969.xml"/><Relationship Id="rId2" Type="http://schemas.openxmlformats.org/officeDocument/2006/relationships/tags" Target="../tags/tag968.xml"/><Relationship Id="rId1" Type="http://schemas.openxmlformats.org/officeDocument/2006/relationships/tags" Target="../tags/tag967.xml"/><Relationship Id="rId4" Type="http://schemas.openxmlformats.org/officeDocument/2006/relationships/slideMaster" Target="../slideMasters/slideMaster30.xml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tags" Target="../tags/tag972.xml"/><Relationship Id="rId2" Type="http://schemas.openxmlformats.org/officeDocument/2006/relationships/tags" Target="../tags/tag971.xml"/><Relationship Id="rId1" Type="http://schemas.openxmlformats.org/officeDocument/2006/relationships/tags" Target="../tags/tag970.xml"/><Relationship Id="rId4" Type="http://schemas.openxmlformats.org/officeDocument/2006/relationships/slideMaster" Target="../slideMasters/slideMaster30.xml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tags" Target="../tags/tag975.xml"/><Relationship Id="rId2" Type="http://schemas.openxmlformats.org/officeDocument/2006/relationships/tags" Target="../tags/tag974.xml"/><Relationship Id="rId1" Type="http://schemas.openxmlformats.org/officeDocument/2006/relationships/tags" Target="../tags/tag973.xml"/><Relationship Id="rId4" Type="http://schemas.openxmlformats.org/officeDocument/2006/relationships/slideMaster" Target="../slideMasters/slideMaster30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4" Type="http://schemas.openxmlformats.org/officeDocument/2006/relationships/slideMaster" Target="../slideMasters/slideMaster3.xml"/></Relationships>
</file>

<file path=ppt/slideLayouts/_rels/slideLayout340.xml.rels><?xml version="1.0" encoding="UTF-8" standalone="yes"?>
<Relationships xmlns="http://schemas.openxmlformats.org/package/2006/relationships"><Relationship Id="rId3" Type="http://schemas.openxmlformats.org/officeDocument/2006/relationships/tags" Target="../tags/tag978.xml"/><Relationship Id="rId2" Type="http://schemas.openxmlformats.org/officeDocument/2006/relationships/tags" Target="../tags/tag977.xml"/><Relationship Id="rId1" Type="http://schemas.openxmlformats.org/officeDocument/2006/relationships/tags" Target="../tags/tag976.xml"/><Relationship Id="rId4" Type="http://schemas.openxmlformats.org/officeDocument/2006/relationships/slideMaster" Target="../slideMasters/slideMaster30.xml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tags" Target="../tags/tag981.xml"/><Relationship Id="rId2" Type="http://schemas.openxmlformats.org/officeDocument/2006/relationships/tags" Target="../tags/tag980.xml"/><Relationship Id="rId1" Type="http://schemas.openxmlformats.org/officeDocument/2006/relationships/tags" Target="../tags/tag979.xml"/><Relationship Id="rId4" Type="http://schemas.openxmlformats.org/officeDocument/2006/relationships/slideMaster" Target="../slideMasters/slideMaster30.xml"/></Relationships>
</file>

<file path=ppt/slideLayouts/_rels/slideLayout342.xml.rels><?xml version="1.0" encoding="UTF-8" standalone="yes"?>
<Relationships xmlns="http://schemas.openxmlformats.org/package/2006/relationships"><Relationship Id="rId3" Type="http://schemas.openxmlformats.org/officeDocument/2006/relationships/tags" Target="../tags/tag984.xml"/><Relationship Id="rId2" Type="http://schemas.openxmlformats.org/officeDocument/2006/relationships/tags" Target="../tags/tag983.xml"/><Relationship Id="rId1" Type="http://schemas.openxmlformats.org/officeDocument/2006/relationships/tags" Target="../tags/tag982.xml"/><Relationship Id="rId4" Type="http://schemas.openxmlformats.org/officeDocument/2006/relationships/slideMaster" Target="../slideMasters/slideMaster30.xml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tags" Target="../tags/tag987.xml"/><Relationship Id="rId2" Type="http://schemas.openxmlformats.org/officeDocument/2006/relationships/tags" Target="../tags/tag986.xml"/><Relationship Id="rId1" Type="http://schemas.openxmlformats.org/officeDocument/2006/relationships/tags" Target="../tags/tag985.xml"/><Relationship Id="rId4" Type="http://schemas.openxmlformats.org/officeDocument/2006/relationships/slideMaster" Target="../slideMasters/slideMaster30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45.xml.rels><?xml version="1.0" encoding="UTF-8" standalone="yes"?>
<Relationships xmlns="http://schemas.openxmlformats.org/package/2006/relationships"><Relationship Id="rId3" Type="http://schemas.openxmlformats.org/officeDocument/2006/relationships/tags" Target="../tags/tag990.xml"/><Relationship Id="rId2" Type="http://schemas.openxmlformats.org/officeDocument/2006/relationships/tags" Target="../tags/tag989.xml"/><Relationship Id="rId1" Type="http://schemas.openxmlformats.org/officeDocument/2006/relationships/tags" Target="../tags/tag988.xml"/><Relationship Id="rId4" Type="http://schemas.openxmlformats.org/officeDocument/2006/relationships/slideMaster" Target="../slideMasters/slideMaster30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4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4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4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4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4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4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4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4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4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4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tags" Target="../tags/tag152.xml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4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4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4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4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4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tags" Target="../tags/tag172.xml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4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4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4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tags" Target="../tags/tag178.xml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4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4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tags" Target="../tags/tag184.xml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4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tags" Target="../tags/tag187.xml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4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4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tags" Target="../tags/tag193.xml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4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tags" Target="../tags/tag201.xml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4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4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tags" Target="../tags/tag207.xml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4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4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" Type="http://schemas.openxmlformats.org/officeDocument/2006/relationships/tags" Target="../tags/tag208.xml"/><Relationship Id="rId4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tags" Target="../tags/tag213.xml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4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tags" Target="../tags/tag216.xml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4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4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tags" Target="../tags/tag222.xml"/><Relationship Id="rId2" Type="http://schemas.openxmlformats.org/officeDocument/2006/relationships/tags" Target="../tags/tag221.xml"/><Relationship Id="rId1" Type="http://schemas.openxmlformats.org/officeDocument/2006/relationships/tags" Target="../tags/tag220.xml"/><Relationship Id="rId4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tags" Target="../tags/tag225.xml"/><Relationship Id="rId2" Type="http://schemas.openxmlformats.org/officeDocument/2006/relationships/tags" Target="../tags/tag224.xml"/><Relationship Id="rId1" Type="http://schemas.openxmlformats.org/officeDocument/2006/relationships/tags" Target="../tags/tag223.xml"/><Relationship Id="rId4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tags" Target="../tags/tag228.xml"/><Relationship Id="rId2" Type="http://schemas.openxmlformats.org/officeDocument/2006/relationships/tags" Target="../tags/tag227.xml"/><Relationship Id="rId1" Type="http://schemas.openxmlformats.org/officeDocument/2006/relationships/tags" Target="../tags/tag226.xml"/><Relationship Id="rId4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tags" Target="../tags/tag231.xml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4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tags" Target="../tags/tag239.xml"/><Relationship Id="rId2" Type="http://schemas.openxmlformats.org/officeDocument/2006/relationships/tags" Target="../tags/tag238.xml"/><Relationship Id="rId1" Type="http://schemas.openxmlformats.org/officeDocument/2006/relationships/tags" Target="../tags/tag237.xml"/><Relationship Id="rId4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" Type="http://schemas.openxmlformats.org/officeDocument/2006/relationships/tags" Target="../tags/tag240.xml"/><Relationship Id="rId4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4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tags" Target="../tags/tag245.xml"/><Relationship Id="rId2" Type="http://schemas.openxmlformats.org/officeDocument/2006/relationships/tags" Target="../tags/tag244.xml"/><Relationship Id="rId1" Type="http://schemas.openxmlformats.org/officeDocument/2006/relationships/tags" Target="../tags/tag243.xml"/><Relationship Id="rId4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tags" Target="../tags/tag248.xml"/><Relationship Id="rId2" Type="http://schemas.openxmlformats.org/officeDocument/2006/relationships/tags" Target="../tags/tag247.xml"/><Relationship Id="rId1" Type="http://schemas.openxmlformats.org/officeDocument/2006/relationships/tags" Target="../tags/tag246.xml"/><Relationship Id="rId4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tags" Target="../tags/tag251.xml"/><Relationship Id="rId2" Type="http://schemas.openxmlformats.org/officeDocument/2006/relationships/tags" Target="../tags/tag250.xml"/><Relationship Id="rId1" Type="http://schemas.openxmlformats.org/officeDocument/2006/relationships/tags" Target="../tags/tag249.xml"/><Relationship Id="rId4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tags" Target="../tags/tag254.xml"/><Relationship Id="rId2" Type="http://schemas.openxmlformats.org/officeDocument/2006/relationships/tags" Target="../tags/tag253.xml"/><Relationship Id="rId1" Type="http://schemas.openxmlformats.org/officeDocument/2006/relationships/tags" Target="../tags/tag252.xml"/><Relationship Id="rId4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tags" Target="../tags/tag257.xml"/><Relationship Id="rId2" Type="http://schemas.openxmlformats.org/officeDocument/2006/relationships/tags" Target="../tags/tag256.xml"/><Relationship Id="rId1" Type="http://schemas.openxmlformats.org/officeDocument/2006/relationships/tags" Target="../tags/tag255.xml"/><Relationship Id="rId4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tags" Target="../tags/tag260.xml"/><Relationship Id="rId2" Type="http://schemas.openxmlformats.org/officeDocument/2006/relationships/tags" Target="../tags/tag259.xml"/><Relationship Id="rId1" Type="http://schemas.openxmlformats.org/officeDocument/2006/relationships/tags" Target="../tags/tag258.xml"/><Relationship Id="rId4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tags" Target="../tags/tag263.xml"/><Relationship Id="rId2" Type="http://schemas.openxmlformats.org/officeDocument/2006/relationships/tags" Target="../tags/tag262.xml"/><Relationship Id="rId1" Type="http://schemas.openxmlformats.org/officeDocument/2006/relationships/tags" Target="../tags/tag261.xml"/><Relationship Id="rId4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tags" Target="../tags/tag266.xml"/><Relationship Id="rId2" Type="http://schemas.openxmlformats.org/officeDocument/2006/relationships/tags" Target="../tags/tag265.xml"/><Relationship Id="rId1" Type="http://schemas.openxmlformats.org/officeDocument/2006/relationships/tags" Target="../tags/tag264.xml"/><Relationship Id="rId4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tags" Target="../tags/tag269.xml"/><Relationship Id="rId2" Type="http://schemas.openxmlformats.org/officeDocument/2006/relationships/tags" Target="../tags/tag268.xml"/><Relationship Id="rId1" Type="http://schemas.openxmlformats.org/officeDocument/2006/relationships/tags" Target="../tags/tag267.xml"/><Relationship Id="rId4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tags" Target="../tags/tag277.xml"/><Relationship Id="rId2" Type="http://schemas.openxmlformats.org/officeDocument/2006/relationships/tags" Target="../tags/tag276.xml"/><Relationship Id="rId1" Type="http://schemas.openxmlformats.org/officeDocument/2006/relationships/tags" Target="../tags/tag275.xml"/><Relationship Id="rId4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4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tags" Target="../tags/tag280.xml"/><Relationship Id="rId2" Type="http://schemas.openxmlformats.org/officeDocument/2006/relationships/tags" Target="../tags/tag279.xml"/><Relationship Id="rId1" Type="http://schemas.openxmlformats.org/officeDocument/2006/relationships/tags" Target="../tags/tag278.xml"/><Relationship Id="rId4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tags" Target="../tags/tag283.xml"/><Relationship Id="rId2" Type="http://schemas.openxmlformats.org/officeDocument/2006/relationships/tags" Target="../tags/tag282.xml"/><Relationship Id="rId1" Type="http://schemas.openxmlformats.org/officeDocument/2006/relationships/tags" Target="../tags/tag281.xml"/><Relationship Id="rId4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tags" Target="../tags/tag286.xml"/><Relationship Id="rId2" Type="http://schemas.openxmlformats.org/officeDocument/2006/relationships/tags" Target="../tags/tag285.xml"/><Relationship Id="rId1" Type="http://schemas.openxmlformats.org/officeDocument/2006/relationships/tags" Target="../tags/tag284.xml"/><Relationship Id="rId4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tags" Target="../tags/tag289.xml"/><Relationship Id="rId2" Type="http://schemas.openxmlformats.org/officeDocument/2006/relationships/tags" Target="../tags/tag288.xml"/><Relationship Id="rId1" Type="http://schemas.openxmlformats.org/officeDocument/2006/relationships/tags" Target="../tags/tag287.xml"/><Relationship Id="rId4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tags" Target="../tags/tag292.xml"/><Relationship Id="rId2" Type="http://schemas.openxmlformats.org/officeDocument/2006/relationships/tags" Target="../tags/tag291.xml"/><Relationship Id="rId1" Type="http://schemas.openxmlformats.org/officeDocument/2006/relationships/tags" Target="../tags/tag290.xml"/><Relationship Id="rId4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tags" Target="../tags/tag295.xml"/><Relationship Id="rId2" Type="http://schemas.openxmlformats.org/officeDocument/2006/relationships/tags" Target="../tags/tag294.xml"/><Relationship Id="rId1" Type="http://schemas.openxmlformats.org/officeDocument/2006/relationships/tags" Target="../tags/tag293.xml"/><Relationship Id="rId4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tags" Target="../tags/tag298.xml"/><Relationship Id="rId2" Type="http://schemas.openxmlformats.org/officeDocument/2006/relationships/tags" Target="../tags/tag297.xml"/><Relationship Id="rId1" Type="http://schemas.openxmlformats.org/officeDocument/2006/relationships/tags" Target="../tags/tag296.xml"/><Relationship Id="rId4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tags" Target="../tags/tag301.xml"/><Relationship Id="rId2" Type="http://schemas.openxmlformats.org/officeDocument/2006/relationships/tags" Target="../tags/tag300.xml"/><Relationship Id="rId1" Type="http://schemas.openxmlformats.org/officeDocument/2006/relationships/tags" Target="../tags/tag299.xml"/><Relationship Id="rId4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tags" Target="../tags/tag304.xml"/><Relationship Id="rId2" Type="http://schemas.openxmlformats.org/officeDocument/2006/relationships/tags" Target="../tags/tag303.xml"/><Relationship Id="rId1" Type="http://schemas.openxmlformats.org/officeDocument/2006/relationships/tags" Target="../tags/tag302.xml"/><Relationship Id="rId4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tags" Target="../tags/tag307.xml"/><Relationship Id="rId2" Type="http://schemas.openxmlformats.org/officeDocument/2006/relationships/tags" Target="../tags/tag306.xml"/><Relationship Id="rId1" Type="http://schemas.openxmlformats.org/officeDocument/2006/relationships/tags" Target="../tags/tag305.xml"/><Relationship Id="rId4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4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tags" Target="../tags/tag310.xml"/><Relationship Id="rId2" Type="http://schemas.openxmlformats.org/officeDocument/2006/relationships/tags" Target="../tags/tag309.xml"/><Relationship Id="rId1" Type="http://schemas.openxmlformats.org/officeDocument/2006/relationships/tags" Target="../tags/tag308.xml"/><Relationship Id="rId4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tags" Target="../tags/tag318.xml"/><Relationship Id="rId2" Type="http://schemas.openxmlformats.org/officeDocument/2006/relationships/tags" Target="../tags/tag317.xml"/><Relationship Id="rId1" Type="http://schemas.openxmlformats.org/officeDocument/2006/relationships/tags" Target="../tags/tag316.xml"/><Relationship Id="rId4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tags" Target="../tags/tag321.xml"/><Relationship Id="rId2" Type="http://schemas.openxmlformats.org/officeDocument/2006/relationships/tags" Target="../tags/tag320.xml"/><Relationship Id="rId1" Type="http://schemas.openxmlformats.org/officeDocument/2006/relationships/tags" Target="../tags/tag319.xml"/><Relationship Id="rId4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tags" Target="../tags/tag324.xml"/><Relationship Id="rId2" Type="http://schemas.openxmlformats.org/officeDocument/2006/relationships/tags" Target="../tags/tag323.xml"/><Relationship Id="rId1" Type="http://schemas.openxmlformats.org/officeDocument/2006/relationships/tags" Target="../tags/tag322.xml"/><Relationship Id="rId4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tags" Target="../tags/tag327.xml"/><Relationship Id="rId2" Type="http://schemas.openxmlformats.org/officeDocument/2006/relationships/tags" Target="../tags/tag326.xml"/><Relationship Id="rId1" Type="http://schemas.openxmlformats.org/officeDocument/2006/relationships/tags" Target="../tags/tag325.xml"/><Relationship Id="rId4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tags" Target="../tags/tag330.xml"/><Relationship Id="rId2" Type="http://schemas.openxmlformats.org/officeDocument/2006/relationships/tags" Target="../tags/tag329.xml"/><Relationship Id="rId1" Type="http://schemas.openxmlformats.org/officeDocument/2006/relationships/tags" Target="../tags/tag328.xml"/><Relationship Id="rId4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tags" Target="../tags/tag333.xml"/><Relationship Id="rId2" Type="http://schemas.openxmlformats.org/officeDocument/2006/relationships/tags" Target="../tags/tag332.xml"/><Relationship Id="rId1" Type="http://schemas.openxmlformats.org/officeDocument/2006/relationships/tags" Target="../tags/tag331.xml"/><Relationship Id="rId4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tags" Target="../tags/tag336.xml"/><Relationship Id="rId2" Type="http://schemas.openxmlformats.org/officeDocument/2006/relationships/tags" Target="../tags/tag335.xml"/><Relationship Id="rId1" Type="http://schemas.openxmlformats.org/officeDocument/2006/relationships/tags" Target="../tags/tag334.xml"/><Relationship Id="rId4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tags" Target="../tags/tag339.xml"/><Relationship Id="rId2" Type="http://schemas.openxmlformats.org/officeDocument/2006/relationships/tags" Target="../tags/tag338.xml"/><Relationship Id="rId1" Type="http://schemas.openxmlformats.org/officeDocument/2006/relationships/tags" Target="../tags/tag337.xml"/><Relationship Id="rId4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tags" Target="../tags/tag342.xml"/><Relationship Id="rId2" Type="http://schemas.openxmlformats.org/officeDocument/2006/relationships/tags" Target="../tags/tag341.xml"/><Relationship Id="rId1" Type="http://schemas.openxmlformats.org/officeDocument/2006/relationships/tags" Target="../tags/tag340.xml"/><Relationship Id="rId4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56942F-E41B-426A-B364-D00EB8E159A9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02A156-6385-4B70-A11D-37B7FD70654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293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728FDC-1F0D-45EA-A195-BC94DBCD30A7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E8A1CA-D994-4119-9334-2343FDEC2AA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93504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2E07FD-4104-463A-B54A-023F23248A32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38A5D3-8792-4EED-A672-8945CAA444C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0811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45A91E-CD8A-48A3-9B0E-9CCE453487E9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8D1EAA-DB15-4951-9306-256E3A406E2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30366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2AFA26-C7C8-4D78-A46F-CD2B1C0CFA75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6A4CB7-1952-478A-A8AF-94B1930C5E7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25756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6EAFCC-5ED0-44F2-86AD-7DE89AA8D098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17C952-2DCC-4B63-AF55-83D0EDE6E36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21441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D9A18A-5115-4E93-A3D1-3ED245BFB15D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903987-85F7-4FAA-8D18-F8BC95D24E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57993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6F0BE7-4711-4B4D-AE55-547A4CA1F7E3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78C45D-530F-4906-BD68-C23B4A98E72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60960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CA0AFE-261C-47B6-92DD-7461D92580F3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1475AA-22FC-4880-98BE-C34A4DB5203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97797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3DB74E-E8BE-4255-95F6-D1BA639F14E1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8CAD97-A40F-4FAB-ABB0-915BA34B43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28080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D1552F-B915-4A92-B9EE-018D63B3B97E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570390-B53D-4B3F-89BD-2757B748AF2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56619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BB1C28-BC40-4F93-807A-BD8601A9E04E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56529-FB9D-4888-9393-E7CA5D63B95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52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887B3D-14A7-4BF0-AAB5-2E4D2AC36D2E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431D33-AB71-43DD-B0F6-556A9F2512F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99693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3BCA14-44A6-4682-B3E4-93E6A1B75A0C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0D94B2-BB1A-4C83-BB94-7825B436DD0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8019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F69E58-ECCA-4B29-813D-63802E13C3EB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32F3E7-48E6-4C6A-ADBE-7B576816F57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75586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FF1D46-C7D4-4572-BB80-20565F7DD4D9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80F011-F106-4C25-93EF-53932F3033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84674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C45774-0602-4CBA-BF62-4884D47AC078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195398-BCC2-4DCB-834F-5AAA3160141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30106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328174-979A-4018-9242-81B8F6714492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0AA5F8-FB01-4B64-9E91-38DF302DE4F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4795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C5AB1-E9F2-4353-8E64-FBD29A969B4E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1D0367-6FA7-4457-B127-DBF1D46B851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2401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5A897C-6ACA-4ECF-937F-508E7D64DEC8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6D5EB3-800A-4B29-AF46-43A4823C840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12121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32A0B4-D4F2-4CAB-9ECA-8830520B8A95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4FD306-3916-4490-ABF3-7E5E0F950D1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1361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F9EF07-F4A0-4796-B38A-8B1F325D5201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CFEA70-1684-4291-B55D-EE5AE0ADA4F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6881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3C97F5-506A-4888-9738-6F96123A9503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1BA746-3F2B-402D-A385-4D79542FF9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6808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1DF597-A23F-481D-AB1A-251C9BF8C3F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67899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DA2A7B-761C-4EAC-B4D5-655E7859FDF6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4AEF4B-4FF2-4410-B0EE-72F26888B78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49133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AAA82-17A6-47BE-B7AD-DD34E908FEEF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3D3226-AB74-46D1-B293-9D64DDB96F4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65886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4E05BC-1CBA-4C51-9A70-7DE4C6A400F3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E79B86-22B7-41B7-B1F6-BCE5ADB9858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61523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6D62DE-2EDA-4B5C-AB3A-5A1576C8C11D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C91464-47A5-4183-B3C3-51510FD4EFA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49260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D08677-E491-47BC-996E-AFEF1BEA4DA3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0C6F74-F15E-4BCF-8F97-55CD9D880C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8460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ED006F-FF3B-4079-A9F0-7BD76CE3344E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3798DA-FBD6-48E2-AE4B-5247E1A9AD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75631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A77346-F5E1-4590-B771-D285D1180D63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2953EB-85E0-4687-A954-7E276097EF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18024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D7B4EF-4DCA-4579-9902-530455DE6CEA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D6A726-ED71-47BD-9D13-EE6621816EA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36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AF31D6-8937-439C-893E-54B627671C1B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A074FC-4395-4C94-8E60-19C727B1432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99306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6D4890-56BD-48B6-A554-395240F78B3D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8045F2-8C73-43D7-90FD-1A8BBCEC192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877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F9CD7F-2F72-4552-94BA-F600791427D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04521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AE6247-B54E-43D4-AE2E-3CEA13A98401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596CBD-88A2-4B7F-B136-12A4D41C150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85195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9E7E3-9D92-4797-8410-48FE8E06C849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23ED20-1A6D-4E9C-BFBC-8113799E8CF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31001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640B80-AA81-4840-982E-0EA5755E70FA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5DAF69-36A3-46B0-BAC6-D1B7A5B85CE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70433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5F6308-4437-42ED-9A2E-8E9B74BA2B77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7CDED7-E096-474B-95FE-79DB105D2EE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74809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A9EC9F-BD25-494A-AE3F-BD9031F8C8CC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1AB1C6-AE2F-413F-AD98-8046DC026BC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34511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09071C-AEEE-4EA0-B3B8-DDE6B831DAC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8/16/2016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4E2D59-19CE-486E-98D1-D1700EB5923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86021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894353-6495-48BA-B5D9-21F30C0A9414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8/16/2016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F8E16A-2D64-454C-8BA9-D3841AA8A08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46807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402CE8-A15A-4CF7-9680-0803DEE13B84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8/16/2016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B24CDA-AD78-4B24-BA6C-EFEE3262C36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4919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6FB0A2-3FE5-4DCE-B013-4667097CB15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8/16/2016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F81DF0-FB1F-4123-A6B4-3A6DA63F9CA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006694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D60CF0-14CF-425B-989B-352071F1B14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8/16/2016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AC9B71-882D-4397-8927-66A5E0BAC52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0753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0809B5-CF4F-4D4A-9D3B-3CBA97ACE1B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73526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904D76-BAAD-4609-950D-F8CC9450CCA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8/16/2016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9A5BA6-2B14-44B8-97D5-188EC2FCFB0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812049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C9CF36-26A4-4367-9539-C985582DE0C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8/16/2016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A3F5C2-2337-4092-BD54-778835E3B71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399240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7F9285-1348-40F6-89F2-8C4B03FD13A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8/16/2016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2123B5-B1B0-488A-BD87-4ADA2572B73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73114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CA1932-9745-4441-ABBA-733B55AE0F7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8/16/2016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E77A3D-B25E-4A7E-AFA3-2F2060F2846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1372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A1295D-8163-4BD5-8F6B-69C3DDDB6BAC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8/16/2016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12B6A1-E764-41C9-8311-38DF39B5161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998607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339567-B224-4B6B-8B85-9A745785BF62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8/16/2016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241862-81B5-4306-AE77-C1D409D97635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52328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EE32C-605D-4622-B08E-2825DA003A08}" type="datetimeFigureOut">
              <a:rPr lang="en-US" smtClean="0"/>
              <a:pPr/>
              <a:t>8/16/2016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F3F1B8-603C-4B63-A8E0-4F74422C0E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963247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EE32C-605D-4622-B08E-2825DA003A08}" type="datetimeFigureOut">
              <a:rPr lang="en-US" smtClean="0"/>
              <a:pPr/>
              <a:t>8/16/2016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F3F1B8-603C-4B63-A8E0-4F74422C0E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853763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EE32C-605D-4622-B08E-2825DA003A08}" type="datetimeFigureOut">
              <a:rPr lang="en-US" smtClean="0"/>
              <a:pPr/>
              <a:t>8/16/2016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F3F1B8-603C-4B63-A8E0-4F74422C0E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21806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EE32C-605D-4622-B08E-2825DA003A08}" type="datetimeFigureOut">
              <a:rPr lang="en-US" smtClean="0"/>
              <a:pPr/>
              <a:t>8/16/2016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F3F1B8-603C-4B63-A8E0-4F74422C0E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470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E33266-B615-4D8C-B058-39598B6D206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9802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EE32C-605D-4622-B08E-2825DA003A08}" type="datetimeFigureOut">
              <a:rPr lang="en-US" smtClean="0"/>
              <a:pPr/>
              <a:t>8/16/2016</a:t>
            </a:fld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F3F1B8-603C-4B63-A8E0-4F74422C0E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733885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EE32C-605D-4622-B08E-2825DA003A08}" type="datetimeFigureOut">
              <a:rPr lang="en-US" smtClean="0"/>
              <a:pPr/>
              <a:t>8/16/2016</a:t>
            </a:fld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F3F1B8-603C-4B63-A8E0-4F74422C0E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668498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EE32C-605D-4622-B08E-2825DA003A08}" type="datetimeFigureOut">
              <a:rPr lang="en-US" smtClean="0"/>
              <a:pPr/>
              <a:t>8/16/2016</a:t>
            </a:fld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F3F1B8-603C-4B63-A8E0-4F74422C0E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753729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EE32C-605D-4622-B08E-2825DA003A08}" type="datetimeFigureOut">
              <a:rPr lang="en-US" smtClean="0"/>
              <a:pPr/>
              <a:t>8/16/2016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F3F1B8-603C-4B63-A8E0-4F74422C0E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863857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EE32C-605D-4622-B08E-2825DA003A08}" type="datetimeFigureOut">
              <a:rPr lang="en-US" smtClean="0"/>
              <a:pPr/>
              <a:t>8/16/2016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F3F1B8-603C-4B63-A8E0-4F74422C0E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833139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EE32C-605D-4622-B08E-2825DA003A08}" type="datetimeFigureOut">
              <a:rPr lang="en-US" smtClean="0"/>
              <a:pPr/>
              <a:t>8/16/2016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F3F1B8-603C-4B63-A8E0-4F74422C0E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792922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EE32C-605D-4622-B08E-2825DA003A08}" type="datetimeFigureOut">
              <a:rPr lang="en-US" smtClean="0"/>
              <a:pPr/>
              <a:t>8/16/2016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F3F1B8-603C-4B63-A8E0-4F74422C0E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187280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272C08-1EEB-4832-B4D9-7DEF778D628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043178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625118D7-FBA1-493B-9421-3A3F596335FE}" type="slidenum">
              <a:rPr lang="en-US" smtClean="0">
                <a:solidFill>
                  <a:srgbClr val="333399">
                    <a:lumMod val="7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3339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972501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4D174163-B5A5-4DD5-8C69-B98C23613DBB}" type="slidenum">
              <a:rPr lang="en-US" smtClean="0">
                <a:solidFill>
                  <a:srgbClr val="333399">
                    <a:lumMod val="7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3339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7359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3F6B10-FDC6-43C4-92E9-B66F62473D9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384702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0A2E1895-8201-4283-9C42-A401A121A175}" type="slidenum">
              <a:rPr lang="en-US" smtClean="0">
                <a:solidFill>
                  <a:srgbClr val="333399">
                    <a:lumMod val="7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3339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63599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409FC888-B1CE-4718-AEA3-FE77C2F8D6B6}" type="slidenum">
              <a:rPr lang="en-US" smtClean="0">
                <a:solidFill>
                  <a:srgbClr val="333399">
                    <a:lumMod val="7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3339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108836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3614EFB2-E178-4E19-9164-D3C7EFBD3576}" type="slidenum">
              <a:rPr lang="en-US" smtClean="0">
                <a:solidFill>
                  <a:srgbClr val="333399">
                    <a:lumMod val="7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3339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470956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E992E85B-D96E-4C64-8DCC-FF1FED9104FA}" type="slidenum">
              <a:rPr lang="en-US" smtClean="0">
                <a:solidFill>
                  <a:srgbClr val="333399">
                    <a:lumMod val="7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3339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79057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760A433A-BE4E-472D-8EBB-2809C00DBA53}" type="slidenum">
              <a:rPr lang="en-US" smtClean="0">
                <a:solidFill>
                  <a:srgbClr val="333399">
                    <a:lumMod val="7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3339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434163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0F59FD27-E0D7-477B-AA85-4BE2BE01C482}" type="slidenum">
              <a:rPr lang="en-US" smtClean="0">
                <a:solidFill>
                  <a:srgbClr val="333399">
                    <a:lumMod val="7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3339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970283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A0490ECC-3D5E-4B73-943A-0DC42EE07747}" type="slidenum">
              <a:rPr lang="en-US" smtClean="0">
                <a:solidFill>
                  <a:srgbClr val="333399">
                    <a:lumMod val="7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3339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781587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66DBA0A2-8747-44BA-B6C1-E39163FCA2FC}" type="slidenum">
              <a:rPr lang="en-US" smtClean="0">
                <a:solidFill>
                  <a:srgbClr val="333399">
                    <a:lumMod val="7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3339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649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887D9D6F-9213-4DE5-841F-F0993A9AE54D}" type="slidenum">
              <a:rPr lang="en-US" smtClean="0">
                <a:solidFill>
                  <a:srgbClr val="333399">
                    <a:lumMod val="7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3339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13357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B1C320DD-44E6-4775-8777-75105B5CA368}" type="slidenum">
              <a:rPr lang="en-US" smtClean="0">
                <a:solidFill>
                  <a:srgbClr val="333399">
                    <a:lumMod val="7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3339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6786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34C01-923F-4C55-96AD-9879551E20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796328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A6FB17-8694-49A9-876B-92C7D74F1D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916379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CCA35A-745C-4FEC-A617-C883BFC3933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216371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09CDCD-73AB-4F6C-8BBA-B7A93910644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583737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C62354-794D-4096-95BB-57AE6DC6B5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262513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336D95-B906-4ADE-9367-AE6680B2229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84317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E4308E-39F2-41CB-9B29-732CA94E8F2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76379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4A4F8C-1CBF-4835-B077-A6D9A8A5A1A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554544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5AE8C6-E1D7-4752-A837-AF3CD7DF31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961169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167C05-BE90-4719-AE65-BBDF70E3EB6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085464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7ACE8D-E7A5-4B5F-B1EE-41D2B46A3EA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112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84749C-1709-48DE-9E58-D92F177A3D9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323429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F6D19E-ABF1-4F4C-8D04-3EE3110F5E9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058551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625118D7-FBA1-493B-9421-3A3F596335FE}" type="slidenum">
              <a:rPr lang="en-US" smtClean="0">
                <a:solidFill>
                  <a:srgbClr val="333399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33399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197163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9E8173-0ED9-4265-8738-A7B0E2DC9F6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054215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5BD971-E097-440C-85FC-04C82CD16BF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582464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63E4C8-93B1-4A05-8F96-9835F9BA4E5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710408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0ADCF0-5520-4FC2-80F6-71639A70C8A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768042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903F35-686F-4FAE-8663-3437C41EC02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349260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817997-38A9-46DA-9726-7677BA4DC8E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456055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9F204C-F869-4D26-BB66-77782340206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3542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1F1C70-5319-41F1-B1CD-85B3549FA06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1184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01E087-0C6B-441D-83AA-2C049374936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400141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F973A0-3336-4B82-967A-0966E49FB18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922294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B0FD63-A61A-479F-9F2F-E45DD2EBB8A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48122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96666F-C5FD-42BB-A962-820F79B7284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909645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32750" y="6199188"/>
            <a:ext cx="1111250" cy="476250"/>
          </a:xfrm>
        </p:spPr>
        <p:txBody>
          <a:bodyPr/>
          <a:lstStyle>
            <a:lvl1pPr>
              <a:defRPr/>
            </a:lvl1pPr>
          </a:lstStyle>
          <a:p>
            <a:fld id="{6C00CDC5-5040-4A5A-A152-0AC88E98394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080307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032750" y="6199188"/>
            <a:ext cx="1111250" cy="476250"/>
          </a:xfrm>
        </p:spPr>
        <p:txBody>
          <a:bodyPr/>
          <a:lstStyle>
            <a:lvl1pPr>
              <a:defRPr/>
            </a:lvl1pPr>
          </a:lstStyle>
          <a:p>
            <a:fld id="{74B3C030-66CD-4AF0-A5BB-947E218F00A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178208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32750" y="6199188"/>
            <a:ext cx="1111250" cy="476250"/>
          </a:xfrm>
        </p:spPr>
        <p:txBody>
          <a:bodyPr/>
          <a:lstStyle>
            <a:lvl1pPr>
              <a:defRPr/>
            </a:lvl1pPr>
          </a:lstStyle>
          <a:p>
            <a:fld id="{0DA0C60B-7419-43B7-B2C8-2EC8E1902CE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610518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5A5142-4B92-47D6-BEC1-5F35BFCC015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765137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0B9BF4-411F-4206-8906-6D86169568D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847154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FDD1DC-830E-44FD-AAE1-F75E0B01F98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212590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1CEC20-432B-4E4C-BDFE-97F881DF167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235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A40BC7-2F43-4E5E-B057-2241640EC617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0A45B-A72B-4F58-B642-A1AB1852459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5960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5C95CE-4C24-45FF-8076-6B5CFCA321C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749492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0DC5E9-9845-49E5-8248-2E9BE65F76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577830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FA435D-9BDF-4D63-8C84-157F601AA5A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345444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A0B8D54E-0229-453C-BF30-68CF99A66CF9}" type="slidenum">
              <a:rPr lang="en-US" smtClean="0">
                <a:solidFill>
                  <a:srgbClr val="333399">
                    <a:lumMod val="7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3339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177135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7B7F8DFB-4EA2-4157-A7D0-D02166F3B879}" type="slidenum">
              <a:rPr lang="en-US" smtClean="0">
                <a:solidFill>
                  <a:srgbClr val="333399">
                    <a:lumMod val="7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3339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333906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61814F16-6982-443D-98A4-902230C07734}" type="slidenum">
              <a:rPr lang="en-US" smtClean="0">
                <a:solidFill>
                  <a:srgbClr val="333399">
                    <a:lumMod val="7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3339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700516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797231-D1EB-44F2-AFF1-1D19A1CF22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846796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DC8696-657B-49CA-9DC2-F407B1E1B6A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917061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Arial" pitchFamily="34" charset="0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B1201815-1F02-4095-9708-CD811CD30369}" type="slidenum">
              <a:rPr lang="en-US" smtClean="0">
                <a:solidFill>
                  <a:srgbClr val="333399">
                    <a:lumMod val="7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3339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974082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E8ADC-369A-42DA-8ED5-926CEEB157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980967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6655894-1A4D-415D-8717-5A5739596A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7861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ED1831-9D98-4F66-835C-54E9ACC6F1C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018759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625118D7-FBA1-493B-9421-3A3F596335FE}" type="slidenum">
              <a:rPr lang="en-US" smtClean="0">
                <a:solidFill>
                  <a:srgbClr val="333399">
                    <a:lumMod val="7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3339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430339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56942F-E41B-426A-B364-D00EB8E159A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8/16/2016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02A156-6385-4B70-A11D-37B7FD70654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723366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A40BC7-2F43-4E5E-B057-2241640EC61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8/16/2016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0A45B-A72B-4F58-B642-A1AB18524595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019417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C9EA27-EABD-4594-AF89-1A4F8662C733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8/16/2016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3CCA8F-44F3-46FE-9B68-255E97A1CE4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793681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BD9F1C-4807-479A-B5D7-8E3132A45F4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8/16/2016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896D27-4641-40C7-8A72-FF96046EA3F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983616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A45D0A-7824-400F-A012-C3468EA7DD28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8/16/2016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D53677-BC10-4BBD-801C-2A600952B0D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949217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AAF116-3B5B-4719-B91F-EA0FCD7F372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8/16/2016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779907-F02D-4881-9220-0DAD5BEBD34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027114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4ACE59-8D5F-42F8-BC91-D3A2C60F50A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8/16/2016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C413F3-65AB-4D21-8613-3D20AE8BCF8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286748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A23C91-CF78-4FCF-8BB4-4BC5670B488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8/16/2016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F99CA-20CA-4397-AB07-5911EF2203E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442638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4FDBB7-03D7-430C-86FC-FC5C94E4E88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8/16/2016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217879-43AD-4768-8723-FB1DC575BD3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5134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EB6CE3-D886-4994-B5F4-5D0F6B46A33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439686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728FDC-1F0D-45EA-A195-BC94DBCD30A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8/16/2016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E8A1CA-D994-4119-9334-2343FDEC2AA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41661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887B3D-14A7-4BF0-AAB5-2E4D2AC36D2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8/16/2016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431D33-AB71-43DD-B0F6-556A9F2512F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622153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Page </a:t>
            </a:r>
            <a:fld id="{2E1BDD03-BAA0-4433-B3A4-ACB30E7D550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350770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Page </a:t>
            </a:r>
            <a:fld id="{1BBB34F8-20DA-41FB-9C87-02A43B84614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978101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Page </a:t>
            </a:r>
            <a:fld id="{F021BE26-F2C9-491A-B9F8-CDD1EBA864C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360621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Page </a:t>
            </a:r>
            <a:fld id="{77310447-210B-4D0F-96F3-4070F65458E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038555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Page </a:t>
            </a:r>
            <a:fld id="{4D2E1E8A-8739-47D1-96CD-2A1BA05391B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435041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Page </a:t>
            </a:r>
            <a:fld id="{E81884A9-1760-4CD1-810F-495C8751370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693646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Page </a:t>
            </a:r>
            <a:fld id="{D1913AAC-2E23-4754-95F6-7B2EC056241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412572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Page </a:t>
            </a:r>
            <a:fld id="{B1F86C3C-3597-424B-A119-A37CA0C6FB9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9911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45C48A-33EC-47A4-B7D1-5CD665EF6D92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C6660C-6C98-4D42-A420-8CEA309E383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135787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Page </a:t>
            </a:r>
            <a:fld id="{7D65179F-771D-46F9-91A0-B5E3A618C44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970582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Page </a:t>
            </a:r>
            <a:fld id="{F0361061-086B-4EED-895E-95A4DE1D8C9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413142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Page </a:t>
            </a:r>
            <a:fld id="{6C4BA477-5736-4102-8A1F-46EB6202373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665808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Arial" pitchFamily="34" charset="0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B1201815-1F02-4095-9708-CD811CD30369}" type="slidenum">
              <a:rPr lang="en-US" smtClean="0">
                <a:solidFill>
                  <a:srgbClr val="333399">
                    <a:lumMod val="7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3339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287261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625118D7-FBA1-493B-9421-3A3F596335FE}" type="slidenum">
              <a:rPr lang="en-US" smtClean="0">
                <a:solidFill>
                  <a:srgbClr val="333399">
                    <a:lumMod val="7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3339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071788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625118D7-FBA1-493B-9421-3A3F596335FE}" type="slidenum">
              <a:rPr lang="en-US" smtClean="0">
                <a:solidFill>
                  <a:srgbClr val="333399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33399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937722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2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6725" indent="0" algn="ctr">
              <a:buNone/>
              <a:defRPr/>
            </a:lvl2pPr>
            <a:lvl3pPr marL="913453" indent="0" algn="ctr">
              <a:buNone/>
              <a:defRPr/>
            </a:lvl3pPr>
            <a:lvl4pPr marL="1370180" indent="0" algn="ctr">
              <a:buNone/>
              <a:defRPr/>
            </a:lvl4pPr>
            <a:lvl5pPr marL="1826905" indent="0" algn="ctr">
              <a:buNone/>
              <a:defRPr/>
            </a:lvl5pPr>
            <a:lvl6pPr marL="2283632" indent="0" algn="ctr">
              <a:buNone/>
              <a:defRPr/>
            </a:lvl6pPr>
            <a:lvl7pPr marL="2740358" indent="0" algn="ctr">
              <a:buNone/>
              <a:defRPr/>
            </a:lvl7pPr>
            <a:lvl8pPr marL="3197080" indent="0" algn="ctr">
              <a:buNone/>
              <a:defRPr/>
            </a:lvl8pPr>
            <a:lvl9pPr marL="3653809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71389A-923B-439E-9719-9D26D9CCB9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881532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DCCCC7-43F8-45B1-98F1-7B7F1932E63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178800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1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725" indent="0">
              <a:buNone/>
              <a:defRPr sz="1800"/>
            </a:lvl2pPr>
            <a:lvl3pPr marL="913453" indent="0">
              <a:buNone/>
              <a:defRPr sz="1600"/>
            </a:lvl3pPr>
            <a:lvl4pPr marL="1370180" indent="0">
              <a:buNone/>
              <a:defRPr sz="1400"/>
            </a:lvl4pPr>
            <a:lvl5pPr marL="1826905" indent="0">
              <a:buNone/>
              <a:defRPr sz="1400"/>
            </a:lvl5pPr>
            <a:lvl6pPr marL="2283632" indent="0">
              <a:buNone/>
              <a:defRPr sz="1400"/>
            </a:lvl6pPr>
            <a:lvl7pPr marL="2740358" indent="0">
              <a:buNone/>
              <a:defRPr sz="1400"/>
            </a:lvl7pPr>
            <a:lvl8pPr marL="3197080" indent="0">
              <a:buNone/>
              <a:defRPr sz="1400"/>
            </a:lvl8pPr>
            <a:lvl9pPr marL="365380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118383-E840-418A-842C-C74F879B2B7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919864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9951F7-9EF1-49A1-8F82-063AEBE9CC9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0381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FC3671-F4A2-4F9B-BA2C-2C25FB0592F7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D44785-3F6D-40CE-B31B-AAE5B1AC30D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074841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725" indent="0">
              <a:buNone/>
              <a:defRPr sz="2000" b="1"/>
            </a:lvl2pPr>
            <a:lvl3pPr marL="913453" indent="0">
              <a:buNone/>
              <a:defRPr sz="1800" b="1"/>
            </a:lvl3pPr>
            <a:lvl4pPr marL="1370180" indent="0">
              <a:buNone/>
              <a:defRPr sz="1600" b="1"/>
            </a:lvl4pPr>
            <a:lvl5pPr marL="1826905" indent="0">
              <a:buNone/>
              <a:defRPr sz="1600" b="1"/>
            </a:lvl5pPr>
            <a:lvl6pPr marL="2283632" indent="0">
              <a:buNone/>
              <a:defRPr sz="1600" b="1"/>
            </a:lvl6pPr>
            <a:lvl7pPr marL="2740358" indent="0">
              <a:buNone/>
              <a:defRPr sz="1600" b="1"/>
            </a:lvl7pPr>
            <a:lvl8pPr marL="3197080" indent="0">
              <a:buNone/>
              <a:defRPr sz="1600" b="1"/>
            </a:lvl8pPr>
            <a:lvl9pPr marL="36538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725" indent="0">
              <a:buNone/>
              <a:defRPr sz="2000" b="1"/>
            </a:lvl2pPr>
            <a:lvl3pPr marL="913453" indent="0">
              <a:buNone/>
              <a:defRPr sz="1800" b="1"/>
            </a:lvl3pPr>
            <a:lvl4pPr marL="1370180" indent="0">
              <a:buNone/>
              <a:defRPr sz="1600" b="1"/>
            </a:lvl4pPr>
            <a:lvl5pPr marL="1826905" indent="0">
              <a:buNone/>
              <a:defRPr sz="1600" b="1"/>
            </a:lvl5pPr>
            <a:lvl6pPr marL="2283632" indent="0">
              <a:buNone/>
              <a:defRPr sz="1600" b="1"/>
            </a:lvl6pPr>
            <a:lvl7pPr marL="2740358" indent="0">
              <a:buNone/>
              <a:defRPr sz="1600" b="1"/>
            </a:lvl7pPr>
            <a:lvl8pPr marL="3197080" indent="0">
              <a:buNone/>
              <a:defRPr sz="1600" b="1"/>
            </a:lvl8pPr>
            <a:lvl9pPr marL="36538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C01856-DC7F-496B-9006-2C5F200866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978458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DA287C-E4CF-4F04-B6FE-91635254833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907387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11D263-606F-4B1E-B1C7-4C57675DDED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53925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4" y="27306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725" indent="0">
              <a:buNone/>
              <a:defRPr sz="1200"/>
            </a:lvl2pPr>
            <a:lvl3pPr marL="913453" indent="0">
              <a:buNone/>
              <a:defRPr sz="1000"/>
            </a:lvl3pPr>
            <a:lvl4pPr marL="1370180" indent="0">
              <a:buNone/>
              <a:defRPr sz="900"/>
            </a:lvl4pPr>
            <a:lvl5pPr marL="1826905" indent="0">
              <a:buNone/>
              <a:defRPr sz="900"/>
            </a:lvl5pPr>
            <a:lvl6pPr marL="2283632" indent="0">
              <a:buNone/>
              <a:defRPr sz="900"/>
            </a:lvl6pPr>
            <a:lvl7pPr marL="2740358" indent="0">
              <a:buNone/>
              <a:defRPr sz="900"/>
            </a:lvl7pPr>
            <a:lvl8pPr marL="3197080" indent="0">
              <a:buNone/>
              <a:defRPr sz="900"/>
            </a:lvl8pPr>
            <a:lvl9pPr marL="36538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2AB5B0-986F-4462-912E-B6C1301022C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388733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725" indent="0">
              <a:buNone/>
              <a:defRPr sz="2800"/>
            </a:lvl2pPr>
            <a:lvl3pPr marL="913453" indent="0">
              <a:buNone/>
              <a:defRPr sz="2400"/>
            </a:lvl3pPr>
            <a:lvl4pPr marL="1370180" indent="0">
              <a:buNone/>
              <a:defRPr sz="2000"/>
            </a:lvl4pPr>
            <a:lvl5pPr marL="1826905" indent="0">
              <a:buNone/>
              <a:defRPr sz="2000"/>
            </a:lvl5pPr>
            <a:lvl6pPr marL="2283632" indent="0">
              <a:buNone/>
              <a:defRPr sz="2000"/>
            </a:lvl6pPr>
            <a:lvl7pPr marL="2740358" indent="0">
              <a:buNone/>
              <a:defRPr sz="2000"/>
            </a:lvl7pPr>
            <a:lvl8pPr marL="3197080" indent="0">
              <a:buNone/>
              <a:defRPr sz="2000"/>
            </a:lvl8pPr>
            <a:lvl9pPr marL="3653809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725" indent="0">
              <a:buNone/>
              <a:defRPr sz="1200"/>
            </a:lvl2pPr>
            <a:lvl3pPr marL="913453" indent="0">
              <a:buNone/>
              <a:defRPr sz="1000"/>
            </a:lvl3pPr>
            <a:lvl4pPr marL="1370180" indent="0">
              <a:buNone/>
              <a:defRPr sz="900"/>
            </a:lvl4pPr>
            <a:lvl5pPr marL="1826905" indent="0">
              <a:buNone/>
              <a:defRPr sz="900"/>
            </a:lvl5pPr>
            <a:lvl6pPr marL="2283632" indent="0">
              <a:buNone/>
              <a:defRPr sz="900"/>
            </a:lvl6pPr>
            <a:lvl7pPr marL="2740358" indent="0">
              <a:buNone/>
              <a:defRPr sz="900"/>
            </a:lvl7pPr>
            <a:lvl8pPr marL="3197080" indent="0">
              <a:buNone/>
              <a:defRPr sz="900"/>
            </a:lvl8pPr>
            <a:lvl9pPr marL="36538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E4DF13-EB70-4C76-A452-61B77A8EEF4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039664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387177-8DA8-4B22-95D4-5577BF7AC36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442170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232ACA-CE11-41A5-962D-C714236128C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716359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 fontAlgn="auto"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 fontAlgn="auto"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fontAlgn="auto">
              <a:spcAft>
                <a:spcPts val="0"/>
              </a:spcAft>
              <a:defRPr/>
            </a:lvl1pPr>
          </a:lstStyle>
          <a:p>
            <a:pPr>
              <a:defRPr/>
            </a:pPr>
            <a:fld id="{58421426-EB6B-43F0-9ECF-691B715690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660207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 fontAlgn="auto"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 fontAlgn="auto"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fontAlgn="auto">
              <a:spcAft>
                <a:spcPts val="0"/>
              </a:spcAft>
              <a:defRPr/>
            </a:lvl1pPr>
          </a:lstStyle>
          <a:p>
            <a:pPr>
              <a:defRPr/>
            </a:pPr>
            <a:fld id="{500A61DA-D1F6-421D-B020-48596C4CA8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460634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 fontAlgn="auto"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 fontAlgn="auto"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fontAlgn="auto">
              <a:spcAft>
                <a:spcPts val="0"/>
              </a:spcAft>
              <a:defRPr/>
            </a:lvl1pPr>
          </a:lstStyle>
          <a:p>
            <a:pPr>
              <a:defRPr/>
            </a:pPr>
            <a:fld id="{E4A0020F-05E0-4EE6-9E46-EE79A0EFC9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853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399DF8-06F7-4008-B241-5C2B7FFABAF5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8122AF-2601-49CD-A86A-9CA066CF72A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654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 fontAlgn="auto"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 fontAlgn="auto"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fontAlgn="auto">
              <a:spcAft>
                <a:spcPts val="0"/>
              </a:spcAft>
              <a:defRPr/>
            </a:lvl1pPr>
          </a:lstStyle>
          <a:p>
            <a:pPr>
              <a:defRPr/>
            </a:pPr>
            <a:fld id="{72A52A82-38BC-46E0-A3E5-DD7E986CBB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99023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 fontAlgn="auto"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 fontAlgn="auto"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fontAlgn="auto">
              <a:spcAft>
                <a:spcPts val="0"/>
              </a:spcAft>
              <a:defRPr/>
            </a:lvl1pPr>
          </a:lstStyle>
          <a:p>
            <a:pPr>
              <a:defRPr/>
            </a:pPr>
            <a:fld id="{379FB982-4DB2-4184-96EA-A9A22FBF99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263412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 fontAlgn="auto"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 fontAlgn="auto"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fontAlgn="auto">
              <a:spcAft>
                <a:spcPts val="0"/>
              </a:spcAft>
              <a:defRPr/>
            </a:lvl1pPr>
          </a:lstStyle>
          <a:p>
            <a:pPr>
              <a:defRPr/>
            </a:pPr>
            <a:fld id="{9627BC2D-B90C-43E5-9403-DD3D009ADD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716321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 fontAlgn="auto"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 fontAlgn="auto"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fontAlgn="auto">
              <a:spcAft>
                <a:spcPts val="0"/>
              </a:spcAft>
              <a:defRPr/>
            </a:lvl1pPr>
          </a:lstStyle>
          <a:p>
            <a:pPr>
              <a:defRPr/>
            </a:pPr>
            <a:fld id="{250D76C0-B5DD-45EC-80C4-FE9E12A8A5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341298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 fontAlgn="auto"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 fontAlgn="auto"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fontAlgn="auto">
              <a:spcAft>
                <a:spcPts val="0"/>
              </a:spcAft>
              <a:defRPr/>
            </a:lvl1pPr>
          </a:lstStyle>
          <a:p>
            <a:pPr>
              <a:defRPr/>
            </a:pPr>
            <a:fld id="{C7401777-E638-437D-98B8-1664CED0C0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07740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 fontAlgn="auto"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 fontAlgn="auto"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fontAlgn="auto">
              <a:spcAft>
                <a:spcPts val="0"/>
              </a:spcAft>
              <a:defRPr/>
            </a:lvl1pPr>
          </a:lstStyle>
          <a:p>
            <a:pPr>
              <a:defRPr/>
            </a:pPr>
            <a:fld id="{B0D25745-8ED9-48E4-ACB4-1FA87E4D4A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591102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 fontAlgn="auto"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 fontAlgn="auto"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fontAlgn="auto">
              <a:spcAft>
                <a:spcPts val="0"/>
              </a:spcAft>
              <a:defRPr/>
            </a:lvl1pPr>
          </a:lstStyle>
          <a:p>
            <a:pPr>
              <a:defRPr/>
            </a:pPr>
            <a:fld id="{C906AF46-D671-4F22-8674-1AF0A87624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745110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 fontAlgn="auto"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 fontAlgn="auto"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fontAlgn="auto">
              <a:spcAft>
                <a:spcPts val="0"/>
              </a:spcAft>
              <a:defRPr/>
            </a:lvl1pPr>
          </a:lstStyle>
          <a:p>
            <a:pPr>
              <a:defRPr/>
            </a:pPr>
            <a:fld id="{42A2FCD4-7ED6-477F-96FB-A8B059565B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65494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 fontAlgn="auto">
              <a:spcAft>
                <a:spcPts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 algn="l" fontAlgn="auto">
              <a:spcAft>
                <a:spcPts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fontAlgn="auto">
              <a:spcAft>
                <a:spcPts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5E33117-18AF-412B-B8BA-AC40CB68FE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73688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 fontAlgn="auto">
              <a:spcAft>
                <a:spcPts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 algn="l" fontAlgn="auto">
              <a:spcAft>
                <a:spcPts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fontAlgn="auto">
              <a:spcAft>
                <a:spcPts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3350D0F-C46D-4E6C-8846-C90C5754CB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297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E65911-27BE-4289-A645-FB4BE79E5836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DF71C3-7078-4621-8833-0A155A07988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468514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272C08-1EEB-4832-B4D9-7DEF778D62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97349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3AB6BF-3F19-48DE-AB00-27E3E40B98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301744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174163-B5A5-4DD5-8C69-B98C23613D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76588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2E1895-8201-4283-9C42-A401A121A1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300293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9FC888-B1CE-4718-AEA3-FE77C2F8D6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658096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14EFB2-E178-4E19-9164-D3C7EFBD35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48355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2E85B-D96E-4C64-8DCC-FF1FED910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717317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0A433A-BE4E-472D-8EBB-2809C00DBA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885934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59FD27-E0D7-477B-AA85-4BE2BE01C4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126697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490ECC-3D5E-4B73-943A-0DC42EE077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398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18428B-8E31-475E-AE2E-F3CFA16C479C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33B345-4FF4-4DB6-882D-E4846648C49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65485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DBA0A2-8747-44BA-B6C1-E39163FCA2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759634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E5D225-194C-4B96-B701-2ACC75B0255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523179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8D6840-BF3F-481F-A92A-9E7B4378A89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476717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8C09A4-EB3E-411F-8F2E-4B5FBDCB686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147667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29418C-F94D-4C99-838C-2BB251D6DCC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629058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155479-67C7-4203-9DA2-6B665BE77CC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515528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DA5218-1CC4-4A1D-B293-CC0D7A8A3A5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989792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45526F-0174-4CB1-972D-92A668FF16F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117641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1600B6-0522-430B-B5E8-5F31809DF9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106607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7EB94A-B074-455E-98E6-212769D45D7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472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D34BE0-E9F5-4E85-9171-98640100F014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F4E287-73E2-4192-91A2-D452DDF5FD1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209892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13FF1-666A-44F1-B375-AEEEB764721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110134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3BEA33-93FA-4412-B6CB-A8973E19BCC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941121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 algn="l"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149FE31-2F20-4DC7-AD22-0F0E57F7CD4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784619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 algn="l"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BFD315C1-A5F2-47B0-9DBD-86F810F3F56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131279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3C758C-C2B6-4EE1-B4A2-5152D8A296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77953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BC239-461B-4B2E-B631-35F10165609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8804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F00027-322C-4225-938D-66A3032EBE0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617923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83E12A-D4A2-453E-9627-BC266F4074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90428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9651D9-9A2B-4347-83A4-BB20C8F6B92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766393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CE2074-CA32-4024-BFC4-B2402C655EA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3655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9DED48-B17C-4517-9FE9-355D64EA81DD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421517-2AE1-4B53-8CE2-CFF75E2F856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245611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ED0B78-CAFE-4CF1-A668-B28DA05903C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383247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D4CDFD-06F7-42F4-AEF5-5D5921D7591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892807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999159-BCA4-4461-8982-6A39A9C54A0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643322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BC79BC-EE09-47B4-895D-F045117620B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316435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0450CB-BA33-4FCB-9760-686FAD31C01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488679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AF9126-07EA-47E9-AF33-CB89DE7D87D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827741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972E43-8EDF-46C1-B11A-BCE0797F77D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62243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F0ADF3-D018-4483-AD27-56F611281AE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377175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5D18FB-FBC6-46C2-AA1A-0DEB0156A51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969689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994C04-CC75-4FC6-979F-C4B36A9908C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971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C9EA27-EABD-4594-AF89-1A4F8662C733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3CCA8F-44F3-46FE-9B68-255E97A1CE4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5850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6ED11D-6BD9-4E10-B056-E36A269E9FEE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D302C6-A6C4-4F0F-9239-E00BFA1891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649071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6B2AA6-125C-4115-911F-17A30466263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734149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44170F-9685-414B-BBC7-409350DB37F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090228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810E45-6A46-414E-8BAB-05842C748C2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47842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4ED69D-7D20-4612-A194-82EE179F19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470565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E68449-A7DB-4687-B10A-ED1739631F8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845503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A26D09-FB0F-4909-9624-546F130BC8E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060258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625118D7-FBA1-493B-9421-3A3F596335FE}" type="slidenum">
              <a:rPr lang="en-US" smtClean="0">
                <a:solidFill>
                  <a:srgbClr val="333399">
                    <a:lumMod val="7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3339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696967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7D9D6F-9213-4DE5-841F-F0993A9AE54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636139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2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6725" indent="0" algn="ctr">
              <a:buNone/>
              <a:defRPr/>
            </a:lvl2pPr>
            <a:lvl3pPr marL="913453" indent="0" algn="ctr">
              <a:buNone/>
              <a:defRPr/>
            </a:lvl3pPr>
            <a:lvl4pPr marL="1370180" indent="0" algn="ctr">
              <a:buNone/>
              <a:defRPr/>
            </a:lvl4pPr>
            <a:lvl5pPr marL="1826905" indent="0" algn="ctr">
              <a:buNone/>
              <a:defRPr/>
            </a:lvl5pPr>
            <a:lvl6pPr marL="2283632" indent="0" algn="ctr">
              <a:buNone/>
              <a:defRPr/>
            </a:lvl6pPr>
            <a:lvl7pPr marL="2740358" indent="0" algn="ctr">
              <a:buNone/>
              <a:defRPr/>
            </a:lvl7pPr>
            <a:lvl8pPr marL="3197080" indent="0" algn="ctr">
              <a:buNone/>
              <a:defRPr/>
            </a:lvl8pPr>
            <a:lvl9pPr marL="3653809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E710B-15FA-4E86-96C8-5F0AA33CE51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409087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2FD085-39C6-4616-89F7-657B46469FF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2893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E7580B-D35A-4015-8C59-CC94489FA36C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6C6FB4-DFFE-415A-9E3D-12A15BE00CE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464435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1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725" indent="0">
              <a:buNone/>
              <a:defRPr sz="1800"/>
            </a:lvl2pPr>
            <a:lvl3pPr marL="913453" indent="0">
              <a:buNone/>
              <a:defRPr sz="1600"/>
            </a:lvl3pPr>
            <a:lvl4pPr marL="1370180" indent="0">
              <a:buNone/>
              <a:defRPr sz="1400"/>
            </a:lvl4pPr>
            <a:lvl5pPr marL="1826905" indent="0">
              <a:buNone/>
              <a:defRPr sz="1400"/>
            </a:lvl5pPr>
            <a:lvl6pPr marL="2283632" indent="0">
              <a:buNone/>
              <a:defRPr sz="1400"/>
            </a:lvl6pPr>
            <a:lvl7pPr marL="2740358" indent="0">
              <a:buNone/>
              <a:defRPr sz="1400"/>
            </a:lvl7pPr>
            <a:lvl8pPr marL="3197080" indent="0">
              <a:buNone/>
              <a:defRPr sz="1400"/>
            </a:lvl8pPr>
            <a:lvl9pPr marL="365380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110ED1-8BBD-44F3-BB73-329499A819E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569869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508044-0E5B-485D-8983-7D6AD06822A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434827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725" indent="0">
              <a:buNone/>
              <a:defRPr sz="2000" b="1"/>
            </a:lvl2pPr>
            <a:lvl3pPr marL="913453" indent="0">
              <a:buNone/>
              <a:defRPr sz="1800" b="1"/>
            </a:lvl3pPr>
            <a:lvl4pPr marL="1370180" indent="0">
              <a:buNone/>
              <a:defRPr sz="1600" b="1"/>
            </a:lvl4pPr>
            <a:lvl5pPr marL="1826905" indent="0">
              <a:buNone/>
              <a:defRPr sz="1600" b="1"/>
            </a:lvl5pPr>
            <a:lvl6pPr marL="2283632" indent="0">
              <a:buNone/>
              <a:defRPr sz="1600" b="1"/>
            </a:lvl6pPr>
            <a:lvl7pPr marL="2740358" indent="0">
              <a:buNone/>
              <a:defRPr sz="1600" b="1"/>
            </a:lvl7pPr>
            <a:lvl8pPr marL="3197080" indent="0">
              <a:buNone/>
              <a:defRPr sz="1600" b="1"/>
            </a:lvl8pPr>
            <a:lvl9pPr marL="36538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725" indent="0">
              <a:buNone/>
              <a:defRPr sz="2000" b="1"/>
            </a:lvl2pPr>
            <a:lvl3pPr marL="913453" indent="0">
              <a:buNone/>
              <a:defRPr sz="1800" b="1"/>
            </a:lvl3pPr>
            <a:lvl4pPr marL="1370180" indent="0">
              <a:buNone/>
              <a:defRPr sz="1600" b="1"/>
            </a:lvl4pPr>
            <a:lvl5pPr marL="1826905" indent="0">
              <a:buNone/>
              <a:defRPr sz="1600" b="1"/>
            </a:lvl5pPr>
            <a:lvl6pPr marL="2283632" indent="0">
              <a:buNone/>
              <a:defRPr sz="1600" b="1"/>
            </a:lvl6pPr>
            <a:lvl7pPr marL="2740358" indent="0">
              <a:buNone/>
              <a:defRPr sz="1600" b="1"/>
            </a:lvl7pPr>
            <a:lvl8pPr marL="3197080" indent="0">
              <a:buNone/>
              <a:defRPr sz="1600" b="1"/>
            </a:lvl8pPr>
            <a:lvl9pPr marL="36538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72E5FF-512E-492C-B16F-6555CA7C7D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581255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CFF8FC-1160-4FAC-B729-B5BD37E08A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558349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FB587A-D855-4111-97A9-CFFD3CFB45B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80896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4" y="27306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725" indent="0">
              <a:buNone/>
              <a:defRPr sz="1200"/>
            </a:lvl2pPr>
            <a:lvl3pPr marL="913453" indent="0">
              <a:buNone/>
              <a:defRPr sz="1000"/>
            </a:lvl3pPr>
            <a:lvl4pPr marL="1370180" indent="0">
              <a:buNone/>
              <a:defRPr sz="900"/>
            </a:lvl4pPr>
            <a:lvl5pPr marL="1826905" indent="0">
              <a:buNone/>
              <a:defRPr sz="900"/>
            </a:lvl5pPr>
            <a:lvl6pPr marL="2283632" indent="0">
              <a:buNone/>
              <a:defRPr sz="900"/>
            </a:lvl6pPr>
            <a:lvl7pPr marL="2740358" indent="0">
              <a:buNone/>
              <a:defRPr sz="900"/>
            </a:lvl7pPr>
            <a:lvl8pPr marL="3197080" indent="0">
              <a:buNone/>
              <a:defRPr sz="900"/>
            </a:lvl8pPr>
            <a:lvl9pPr marL="36538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F65D75-C989-4C07-9E0C-9B1BEA60BE5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215297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725" indent="0">
              <a:buNone/>
              <a:defRPr sz="2800"/>
            </a:lvl2pPr>
            <a:lvl3pPr marL="913453" indent="0">
              <a:buNone/>
              <a:defRPr sz="2400"/>
            </a:lvl3pPr>
            <a:lvl4pPr marL="1370180" indent="0">
              <a:buNone/>
              <a:defRPr sz="2000"/>
            </a:lvl4pPr>
            <a:lvl5pPr marL="1826905" indent="0">
              <a:buNone/>
              <a:defRPr sz="2000"/>
            </a:lvl5pPr>
            <a:lvl6pPr marL="2283632" indent="0">
              <a:buNone/>
              <a:defRPr sz="2000"/>
            </a:lvl6pPr>
            <a:lvl7pPr marL="2740358" indent="0">
              <a:buNone/>
              <a:defRPr sz="2000"/>
            </a:lvl7pPr>
            <a:lvl8pPr marL="3197080" indent="0">
              <a:buNone/>
              <a:defRPr sz="2000"/>
            </a:lvl8pPr>
            <a:lvl9pPr marL="3653809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725" indent="0">
              <a:buNone/>
              <a:defRPr sz="1200"/>
            </a:lvl2pPr>
            <a:lvl3pPr marL="913453" indent="0">
              <a:buNone/>
              <a:defRPr sz="1000"/>
            </a:lvl3pPr>
            <a:lvl4pPr marL="1370180" indent="0">
              <a:buNone/>
              <a:defRPr sz="900"/>
            </a:lvl4pPr>
            <a:lvl5pPr marL="1826905" indent="0">
              <a:buNone/>
              <a:defRPr sz="900"/>
            </a:lvl5pPr>
            <a:lvl6pPr marL="2283632" indent="0">
              <a:buNone/>
              <a:defRPr sz="900"/>
            </a:lvl6pPr>
            <a:lvl7pPr marL="2740358" indent="0">
              <a:buNone/>
              <a:defRPr sz="900"/>
            </a:lvl7pPr>
            <a:lvl8pPr marL="3197080" indent="0">
              <a:buNone/>
              <a:defRPr sz="900"/>
            </a:lvl8pPr>
            <a:lvl9pPr marL="36538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6129F2-E732-4B42-8321-2989CD6BDDF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52146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41CECB-C57C-4961-B620-FDE05DF4A37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24873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2A0E0A-A707-49D6-8720-0B3DCBF0903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535822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48"/>
            <a:ext cx="82296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BAD92E-2914-4D0C-9A18-BA4A66C942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837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C0D21B-BD58-4C77-A860-49144F79B831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69E904-0F03-4BAE-BEB6-29356CFC6E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625291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272C08-1EEB-4832-B4D9-7DEF778D628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124342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625118D7-FBA1-493B-9421-3A3F596335FE}" type="slidenum">
              <a:rPr lang="en-US" smtClean="0">
                <a:solidFill>
                  <a:srgbClr val="333399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33399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531968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174163-B5A5-4DD5-8C69-B98C23613DB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89699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2E1895-8201-4283-9C42-A401A121A17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669503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9FC888-B1CE-4718-AEA3-FE77C2F8D6B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305457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14EFB2-E178-4E19-9164-D3C7EFBD357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48657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2E85B-D96E-4C64-8DCC-FF1FED9104F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286787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0A433A-BE4E-472D-8EBB-2809C00DBA5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553543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59FD27-E0D7-477B-AA85-4BE2BE01C48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104508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490ECC-3D5E-4B73-943A-0DC42EE077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4130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C1DE0C-6370-4B10-B488-91532D95FF23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B8880D-0C24-4222-8CAB-B40B434E16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952238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DBA0A2-8747-44BA-B6C1-E39163FCA2F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816087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7D9D6F-9213-4DE5-841F-F0993A9AE54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595918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C320DD-44E6-4775-8777-75105B5CA36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048583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>
                <a:solidFill>
                  <a:srgbClr val="200A70"/>
                </a:solidFill>
              </a:defRPr>
            </a:lvl1pPr>
          </a:lstStyle>
          <a:p>
            <a:pPr>
              <a:defRPr/>
            </a:pPr>
            <a:fld id="{DEAF9126-07EA-47E9-AF33-CB89DE7D87D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741209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972E43-8EDF-46C1-B11A-BCE0797F77D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989407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F0ADF3-D018-4483-AD27-56F611281AE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547543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5D18FB-FBC6-46C2-AA1A-0DEB0156A51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670261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994C04-CC75-4FC6-979F-C4B36A9908C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81048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6B2AA6-125C-4115-911F-17A30466263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784528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44170F-9685-414B-BBC7-409350DB37F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9511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>
            <a:lvl4pPr marL="16002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err="1"/>
              <a:t>levelFifth</a:t>
            </a:r>
            <a:r>
              <a:rPr lang="en-US" dirty="0"/>
              <a:t> level</a:t>
            </a:r>
          </a:p>
          <a:p>
            <a:pPr lvl="3"/>
            <a:endParaRPr 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A05952-9649-4C09-8DAF-B0B86314CE7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768307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810E45-6A46-414E-8BAB-05842C748C2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478162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4ED69D-7D20-4612-A194-82EE179F19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407416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E68449-A7DB-4687-B10A-ED1739631F8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279262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A26D09-FB0F-4909-9624-546F130BC8E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510179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625118D7-FBA1-493B-9421-3A3F596335FE}" type="slidenum">
              <a:rPr lang="en-US" smtClean="0">
                <a:solidFill>
                  <a:srgbClr val="333399">
                    <a:lumMod val="7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3339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905962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fld id="{887D9D6F-9213-4DE5-841F-F0993A9AE54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9692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F645E6-32D1-4C3E-A366-745E528D89DF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182386-3C8C-4EF9-82EB-2EC0345095C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1446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AA45E1-F707-410A-A6B7-9DB195415991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86D6E4-69CF-4917-8B2C-0FED2166C43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8861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74796A-44BC-4187-BA55-51FA4FD10AF9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78D7E4-7B8F-41AE-8A47-3923EC65D1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1301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8A5BAF-8841-4142-9CD4-BC3E8E1FE26B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35C7E3-FC18-4198-8EA4-A076B9B20ED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93356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D898FC-EDB0-4265-A976-E1B7498D5E54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E90ED9-AA2E-43DD-AE1C-13BD0AC6147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723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BD9F1C-4807-479A-B5D7-8E3132A45F41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896D27-4641-40C7-8A72-FF96046EA3F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08075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1CA9E2-780D-43B5-8314-B36AD55C731E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E8DDBC-49FF-45BB-B1D1-8A430C4BA7F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8169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D67190-76AC-462A-910A-E6B6C20B3471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A5C17B-5A69-471D-9ACA-67FE7B6B43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79513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DB2A1A-3D4D-4678-ADDA-618E920828C5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C2CC69-10D1-4674-BB2B-70039EFFFB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5091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004F2A-1212-46A2-BA6A-F1B46A30A501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004039-BF92-4B1D-A072-329A9D9907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476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969200-DD16-4C40-B3AF-0324D7604D08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4AA859-AF5D-4B3F-AFFD-FBAA4F3AD53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8201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305CD2-D610-428F-819C-868D0B2D3AD3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FB2CCD-B908-4234-9324-B512DF1F38C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75245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E6C9E9-2556-4581-8C38-6B86964DA053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996ED1-9AEE-4ECD-8B57-0370ACE133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2884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E0FB2C-5490-4AE0-9D57-224E79080FDB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E72761-9941-4F9D-89C0-567D39F0FFD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63389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535B7B-DA77-4D19-B248-D9F052C6F9E3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592B1E-6ED0-4DAB-BE3D-ACA463A456E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42492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F786ED-FE6E-4447-90EE-8FFABFA70DAE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EDD5F4-BB9E-4B6B-8028-1A6FC50EE1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039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A45D0A-7824-400F-A012-C3468EA7DD28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D53677-BC10-4BBD-801C-2A600952B0D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31556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1ABED6-171D-403A-9ABD-7846D127E203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91F2EB-0C65-46BE-A46F-1726CED8370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824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58D286-B089-45D2-8631-F4950E9F7FA0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AE6E02-65A7-44C3-A583-2E9F9512446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62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800E5D-3470-4892-ACFA-FEA3E3514757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B4644D-13DD-4AED-9146-B749D89DE20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21222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CA4ED5-E7BA-4B39-A1CC-94C5AF8C922E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B029C3-8055-4689-BCA1-DB5D114D2E1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71532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619FFF-9936-4C02-9872-7513855ACBD9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DEF86D-831D-4740-9254-FBB65796CC6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36510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1FA837-A255-439D-A2B9-16B630BAB30F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4B4F93-D530-40C9-99DD-9276EEDE1C5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57407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E6F18A-C411-4B3C-8C91-1BB7176B0549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EFE7D7-7AE0-4904-A815-51CC17D94BC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41294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0363BE-EEDC-48EF-B0BA-0102C4D3F374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9D8A76-F847-456C-81CC-8C3D972BE1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03894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010559-5178-4019-B6D9-09DB0B692C6F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95FC0F-5E2D-46AD-9BB7-17605F28C75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49403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F879CB-AB9B-4A96-A755-27F80871C7B4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4F3AFE-27D5-4A63-BEF1-69741FB9240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551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AAF116-3B5B-4719-B91F-EA0FCD7F3721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779907-F02D-4881-9220-0DAD5BEBD34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9420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2C100F-98A7-407B-8347-A0C929ED13D2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01A139-AC57-4EBE-84D3-0D23EB78C23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49964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CAE417-869C-40CC-B620-FD7E6FC61574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93EFFB-E2B2-4268-98B4-68FED6163FC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51963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8083E1-53C6-40E9-89D5-5492A0915394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80655F-D1D3-461D-A127-2C78731E3BA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8558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A873CC-9210-4858-B467-542C595AAD0C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6E5CFC81-1B13-41B6-9CB7-11DEBCC258A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0627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52514C-1543-4F52-9F4B-55FC1C167469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7B156511-9F75-4706-8CBF-681C1B8A8D6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5046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FEFE40-4EDD-414E-99BB-5D7D81C690A5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B91FD5-C9EF-4F03-91FB-11A9B450743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12002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706D98-1976-4688-867D-1E90B1094451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F0C3E2-6EA8-4B53-BE41-29C5A3D44C7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78275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EF65E7-ADF4-4B33-BEED-5E46DA509094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1FA629-85BE-44EB-A67D-2124800221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06320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647203-91F2-416B-AB22-6BD7B16FE4B7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2AC22D-5CF8-4089-824E-9F7D4183A7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8793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2C9111-4699-4534-9059-BC306CCFC393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26D04A-7EEE-45C8-B4FF-18D5C7D2E2E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415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4ACE59-8D5F-42F8-BC91-D3A2C60F50A7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C413F3-65AB-4D21-8613-3D20AE8BCF8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64032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954511-C06A-4B56-93CA-3D8BA51D6100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3FE3D0-D5DE-4B5A-8BA4-0913D6D1E94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40432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CF286C-9ECA-4C8D-85FA-856F70C94355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455263-B40C-4BFA-A39F-3F1EECC1761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89050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DBFC1D-9FD6-4373-A30A-51B8E000F304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A9CFFA-4620-4EC1-88A6-E0BFFCD01CE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70047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8CC5FE-8D3E-41DA-A150-EF2B4734C824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F2E826-C483-468A-962E-D141B344CDF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45066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96A15A-4BCF-419D-83EC-AB8716C58A92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55E902-1434-49B6-A6B7-BA50EDF829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43393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120D1C-7674-437A-BDB3-4FCFE468FDEA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2E4871-E8C7-4757-95FC-92E485092D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5309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94A3E3-718E-438D-8016-87D14A511C62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AB71B8-3795-4A12-BD04-3B81B5F8883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61981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543EEF-9336-4C1E-831B-A8F249BE7337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A7E265-EE58-4E9A-9589-8C50FC274E3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2401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C20650-56B7-403B-886C-A98134EB57B1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23F7E-D8E9-40BF-B64A-78338FF6F9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52422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D20E70-314A-45BA-9A05-9F899E76ECE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246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A23C91-CF78-4FCF-8BB4-4BC5670B4889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F99CA-20CA-4397-AB07-5911EF2203E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6255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05335E-B281-47FE-8A10-6494D64D39E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36331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528F13-DF64-438A-88B5-51A830836AB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83668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4EF115-8A75-47B4-B185-7B2E7C832E6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81873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95BA57-F2E9-4176-99AF-70BB60B9CE5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21319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B12555-EADA-4E88-B10D-09B8B27834F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34296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8906A4-8762-44BC-ADF1-6606C8A08B9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9379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A8ADD1-10BD-4153-B0F9-FC9CC587C53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72014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9DE66B-EE21-4F0C-A090-02CE9AA4BC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50112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80E8B0-C7D0-4081-9855-26C534195CC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41364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34CBF4-1AF0-4F08-B707-8BAEAA97232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0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4FDBB7-03D7-430C-86FC-FC5C94E4E887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217879-43AD-4768-8723-FB1DC575BD3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37960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7D9D6F-9213-4DE5-841F-F0993A9AE54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48976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1C98D2-02F4-4953-A44C-F2DA17891B18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8C74E1-72FC-49E7-8784-4732B553E6D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32770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2DD103-2D2E-4973-97A7-A8C5C48EFE19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A83F02-B3CE-41D7-8300-E964959B72C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41246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4088ED-537E-4C0F-AE84-0CD6C621919E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73C767-1099-4627-A269-EBA10D2D39F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4383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F149F8-ECE6-4230-85FF-34AFD20657A9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412784-69A9-4E68-8B78-ADE0D7467B6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90573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68DD82-5594-41F3-A1A9-B55064868AC6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83E526-D739-4181-BAA8-EB2CAF2A667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86280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9D885F-8592-48C6-83C5-7960166EA622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BBB1B1-142F-4A2F-9DD3-3EEC7DDFB28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89339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14E14F-64D5-4519-858C-D5967116BCC2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2A7C84-6008-44E8-8C02-D579CDBEE94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49640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B4725B-7285-4A04-A27E-D876B1940976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692607-E816-414C-9D6D-4B0B8C34B7E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8432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6C69DC-8681-495F-8657-B56E4BAD799A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BA5C85-45F0-4463-81F4-42E481DA7E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46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13" Type="http://schemas.openxmlformats.org/officeDocument/2006/relationships/tags" Target="../tags/tag349.xml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theme" Target="../theme/theme10.xml"/><Relationship Id="rId17" Type="http://schemas.openxmlformats.org/officeDocument/2006/relationships/tags" Target="../tags/tag353.xml"/><Relationship Id="rId2" Type="http://schemas.openxmlformats.org/officeDocument/2006/relationships/slideLayout" Target="../slideLayouts/slideLayout103.xml"/><Relationship Id="rId16" Type="http://schemas.openxmlformats.org/officeDocument/2006/relationships/tags" Target="../tags/tag352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6.xml"/><Relationship Id="rId15" Type="http://schemas.openxmlformats.org/officeDocument/2006/relationships/tags" Target="../tags/tag351.xml"/><Relationship Id="rId10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Relationship Id="rId14" Type="http://schemas.openxmlformats.org/officeDocument/2006/relationships/tags" Target="../tags/tag35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13" Type="http://schemas.openxmlformats.org/officeDocument/2006/relationships/tags" Target="../tags/tag387.xml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theme" Target="../theme/theme11.xml"/><Relationship Id="rId17" Type="http://schemas.openxmlformats.org/officeDocument/2006/relationships/tags" Target="../tags/tag391.xml"/><Relationship Id="rId2" Type="http://schemas.openxmlformats.org/officeDocument/2006/relationships/slideLayout" Target="../slideLayouts/slideLayout114.xml"/><Relationship Id="rId16" Type="http://schemas.openxmlformats.org/officeDocument/2006/relationships/tags" Target="../tags/tag390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5" Type="http://schemas.openxmlformats.org/officeDocument/2006/relationships/tags" Target="../tags/tag389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Relationship Id="rId14" Type="http://schemas.openxmlformats.org/officeDocument/2006/relationships/tags" Target="../tags/tag388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13" Type="http://schemas.openxmlformats.org/officeDocument/2006/relationships/tags" Target="../tags/tag425.xml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theme" Target="../theme/theme13.xml"/><Relationship Id="rId17" Type="http://schemas.openxmlformats.org/officeDocument/2006/relationships/tags" Target="../tags/tag429.xml"/><Relationship Id="rId2" Type="http://schemas.openxmlformats.org/officeDocument/2006/relationships/slideLayout" Target="../slideLayouts/slideLayout136.xml"/><Relationship Id="rId16" Type="http://schemas.openxmlformats.org/officeDocument/2006/relationships/tags" Target="../tags/tag428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5" Type="http://schemas.openxmlformats.org/officeDocument/2006/relationships/tags" Target="../tags/tag427.xml"/><Relationship Id="rId10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Relationship Id="rId14" Type="http://schemas.openxmlformats.org/officeDocument/2006/relationships/tags" Target="../tags/tag426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3.xml"/><Relationship Id="rId13" Type="http://schemas.openxmlformats.org/officeDocument/2006/relationships/tags" Target="../tags/tag463.xml"/><Relationship Id="rId3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52.xml"/><Relationship Id="rId12" Type="http://schemas.openxmlformats.org/officeDocument/2006/relationships/theme" Target="../theme/theme14.xml"/><Relationship Id="rId17" Type="http://schemas.openxmlformats.org/officeDocument/2006/relationships/tags" Target="../tags/tag467.xml"/><Relationship Id="rId2" Type="http://schemas.openxmlformats.org/officeDocument/2006/relationships/slideLayout" Target="../slideLayouts/slideLayout147.xml"/><Relationship Id="rId16" Type="http://schemas.openxmlformats.org/officeDocument/2006/relationships/tags" Target="../tags/tag466.xml"/><Relationship Id="rId1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0.xml"/><Relationship Id="rId15" Type="http://schemas.openxmlformats.org/officeDocument/2006/relationships/tags" Target="../tags/tag465.xml"/><Relationship Id="rId10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4.xml"/><Relationship Id="rId14" Type="http://schemas.openxmlformats.org/officeDocument/2006/relationships/tags" Target="../tags/tag46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13" Type="http://schemas.openxmlformats.org/officeDocument/2006/relationships/slideLayout" Target="../slideLayouts/slideLayout169.xml"/><Relationship Id="rId18" Type="http://schemas.openxmlformats.org/officeDocument/2006/relationships/tags" Target="../tags/tag504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8.xml"/><Relationship Id="rId17" Type="http://schemas.openxmlformats.org/officeDocument/2006/relationships/tags" Target="../tags/tag503.xml"/><Relationship Id="rId2" Type="http://schemas.openxmlformats.org/officeDocument/2006/relationships/slideLayout" Target="../slideLayouts/slideLayout158.xml"/><Relationship Id="rId16" Type="http://schemas.openxmlformats.org/officeDocument/2006/relationships/tags" Target="../tags/tag502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5" Type="http://schemas.openxmlformats.org/officeDocument/2006/relationships/tags" Target="../tags/tag501.xml"/><Relationship Id="rId10" Type="http://schemas.openxmlformats.org/officeDocument/2006/relationships/slideLayout" Target="../slideLayouts/slideLayout166.xml"/><Relationship Id="rId19" Type="http://schemas.openxmlformats.org/officeDocument/2006/relationships/tags" Target="../tags/tag505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Relationship Id="rId14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7.xml"/><Relationship Id="rId13" Type="http://schemas.openxmlformats.org/officeDocument/2006/relationships/theme" Target="../theme/theme16.xml"/><Relationship Id="rId18" Type="http://schemas.openxmlformats.org/officeDocument/2006/relationships/tags" Target="../tags/tag544.xml"/><Relationship Id="rId3" Type="http://schemas.openxmlformats.org/officeDocument/2006/relationships/slideLayout" Target="../slideLayouts/slideLayout172.xml"/><Relationship Id="rId7" Type="http://schemas.openxmlformats.org/officeDocument/2006/relationships/slideLayout" Target="../slideLayouts/slideLayout176.xml"/><Relationship Id="rId12" Type="http://schemas.openxmlformats.org/officeDocument/2006/relationships/slideLayout" Target="../slideLayouts/slideLayout181.xml"/><Relationship Id="rId17" Type="http://schemas.openxmlformats.org/officeDocument/2006/relationships/tags" Target="../tags/tag543.xml"/><Relationship Id="rId2" Type="http://schemas.openxmlformats.org/officeDocument/2006/relationships/slideLayout" Target="../slideLayouts/slideLayout171.xml"/><Relationship Id="rId16" Type="http://schemas.openxmlformats.org/officeDocument/2006/relationships/tags" Target="../tags/tag542.xml"/><Relationship Id="rId1" Type="http://schemas.openxmlformats.org/officeDocument/2006/relationships/slideLayout" Target="../slideLayouts/slideLayout170.xml"/><Relationship Id="rId6" Type="http://schemas.openxmlformats.org/officeDocument/2006/relationships/slideLayout" Target="../slideLayouts/slideLayout175.xml"/><Relationship Id="rId11" Type="http://schemas.openxmlformats.org/officeDocument/2006/relationships/slideLayout" Target="../slideLayouts/slideLayout180.xml"/><Relationship Id="rId5" Type="http://schemas.openxmlformats.org/officeDocument/2006/relationships/slideLayout" Target="../slideLayouts/slideLayout174.xml"/><Relationship Id="rId15" Type="http://schemas.openxmlformats.org/officeDocument/2006/relationships/tags" Target="../tags/tag541.xml"/><Relationship Id="rId10" Type="http://schemas.openxmlformats.org/officeDocument/2006/relationships/slideLayout" Target="../slideLayouts/slideLayout179.xml"/><Relationship Id="rId4" Type="http://schemas.openxmlformats.org/officeDocument/2006/relationships/slideLayout" Target="../slideLayouts/slideLayout173.xml"/><Relationship Id="rId9" Type="http://schemas.openxmlformats.org/officeDocument/2006/relationships/slideLayout" Target="../slideLayouts/slideLayout178.xml"/><Relationship Id="rId14" Type="http://schemas.openxmlformats.org/officeDocument/2006/relationships/tags" Target="../tags/tag540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9.xml"/><Relationship Id="rId13" Type="http://schemas.openxmlformats.org/officeDocument/2006/relationships/slideLayout" Target="../slideLayouts/slideLayout194.xml"/><Relationship Id="rId3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88.xml"/><Relationship Id="rId12" Type="http://schemas.openxmlformats.org/officeDocument/2006/relationships/slideLayout" Target="../slideLayouts/slideLayout193.xml"/><Relationship Id="rId2" Type="http://schemas.openxmlformats.org/officeDocument/2006/relationships/slideLayout" Target="../slideLayouts/slideLayout183.xml"/><Relationship Id="rId1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86.xml"/><Relationship Id="rId15" Type="http://schemas.openxmlformats.org/officeDocument/2006/relationships/theme" Target="../theme/theme17.xml"/><Relationship Id="rId10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90.xml"/><Relationship Id="rId14" Type="http://schemas.openxmlformats.org/officeDocument/2006/relationships/slideLayout" Target="../slideLayouts/slideLayout19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3.xml"/><Relationship Id="rId13" Type="http://schemas.openxmlformats.org/officeDocument/2006/relationships/theme" Target="../theme/theme18.xml"/><Relationship Id="rId18" Type="http://schemas.openxmlformats.org/officeDocument/2006/relationships/tags" Target="../tags/tag582.xml"/><Relationship Id="rId3" Type="http://schemas.openxmlformats.org/officeDocument/2006/relationships/slideLayout" Target="../slideLayouts/slideLayout198.xml"/><Relationship Id="rId7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207.xml"/><Relationship Id="rId17" Type="http://schemas.openxmlformats.org/officeDocument/2006/relationships/tags" Target="../tags/tag581.xml"/><Relationship Id="rId2" Type="http://schemas.openxmlformats.org/officeDocument/2006/relationships/slideLayout" Target="../slideLayouts/slideLayout197.xml"/><Relationship Id="rId16" Type="http://schemas.openxmlformats.org/officeDocument/2006/relationships/tags" Target="../tags/tag580.xml"/><Relationship Id="rId1" Type="http://schemas.openxmlformats.org/officeDocument/2006/relationships/slideLayout" Target="../slideLayouts/slideLayout196.xml"/><Relationship Id="rId6" Type="http://schemas.openxmlformats.org/officeDocument/2006/relationships/slideLayout" Target="../slideLayouts/slideLayout201.xml"/><Relationship Id="rId11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0.xml"/><Relationship Id="rId15" Type="http://schemas.openxmlformats.org/officeDocument/2006/relationships/tags" Target="../tags/tag579.xml"/><Relationship Id="rId10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199.xml"/><Relationship Id="rId9" Type="http://schemas.openxmlformats.org/officeDocument/2006/relationships/slideLayout" Target="../slideLayouts/slideLayout204.xml"/><Relationship Id="rId14" Type="http://schemas.openxmlformats.org/officeDocument/2006/relationships/tags" Target="../tags/tag578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tags" Target="../tags/tag622.xml"/><Relationship Id="rId3" Type="http://schemas.openxmlformats.org/officeDocument/2006/relationships/slideLayout" Target="../slideLayouts/slideLayout210.xml"/><Relationship Id="rId7" Type="http://schemas.openxmlformats.org/officeDocument/2006/relationships/tags" Target="../tags/tag621.xml"/><Relationship Id="rId2" Type="http://schemas.openxmlformats.org/officeDocument/2006/relationships/slideLayout" Target="../slideLayouts/slideLayout209.xml"/><Relationship Id="rId1" Type="http://schemas.openxmlformats.org/officeDocument/2006/relationships/slideLayout" Target="../slideLayouts/slideLayout208.xml"/><Relationship Id="rId6" Type="http://schemas.openxmlformats.org/officeDocument/2006/relationships/tags" Target="../tags/tag620.xml"/><Relationship Id="rId5" Type="http://schemas.openxmlformats.org/officeDocument/2006/relationships/tags" Target="../tags/tag619.xml"/><Relationship Id="rId4" Type="http://schemas.openxmlformats.org/officeDocument/2006/relationships/theme" Target="../theme/theme19.xml"/><Relationship Id="rId9" Type="http://schemas.openxmlformats.org/officeDocument/2006/relationships/tags" Target="../tags/tag62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3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tags" Target="../tags/tag43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4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41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40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8.xml"/><Relationship Id="rId13" Type="http://schemas.openxmlformats.org/officeDocument/2006/relationships/tags" Target="../tags/tag627.xml"/><Relationship Id="rId3" Type="http://schemas.openxmlformats.org/officeDocument/2006/relationships/slideLayout" Target="../slideLayouts/slideLayout213.xml"/><Relationship Id="rId7" Type="http://schemas.openxmlformats.org/officeDocument/2006/relationships/slideLayout" Target="../slideLayouts/slideLayout217.xml"/><Relationship Id="rId12" Type="http://schemas.openxmlformats.org/officeDocument/2006/relationships/theme" Target="../theme/theme20.xml"/><Relationship Id="rId17" Type="http://schemas.openxmlformats.org/officeDocument/2006/relationships/tags" Target="../tags/tag631.xml"/><Relationship Id="rId2" Type="http://schemas.openxmlformats.org/officeDocument/2006/relationships/slideLayout" Target="../slideLayouts/slideLayout212.xml"/><Relationship Id="rId16" Type="http://schemas.openxmlformats.org/officeDocument/2006/relationships/tags" Target="../tags/tag630.xml"/><Relationship Id="rId1" Type="http://schemas.openxmlformats.org/officeDocument/2006/relationships/slideLayout" Target="../slideLayouts/slideLayout211.xml"/><Relationship Id="rId6" Type="http://schemas.openxmlformats.org/officeDocument/2006/relationships/slideLayout" Target="../slideLayouts/slideLayout216.xml"/><Relationship Id="rId11" Type="http://schemas.openxmlformats.org/officeDocument/2006/relationships/slideLayout" Target="../slideLayouts/slideLayout221.xml"/><Relationship Id="rId5" Type="http://schemas.openxmlformats.org/officeDocument/2006/relationships/slideLayout" Target="../slideLayouts/slideLayout215.xml"/><Relationship Id="rId15" Type="http://schemas.openxmlformats.org/officeDocument/2006/relationships/tags" Target="../tags/tag629.xml"/><Relationship Id="rId10" Type="http://schemas.openxmlformats.org/officeDocument/2006/relationships/slideLayout" Target="../slideLayouts/slideLayout220.xml"/><Relationship Id="rId4" Type="http://schemas.openxmlformats.org/officeDocument/2006/relationships/slideLayout" Target="../slideLayouts/slideLayout214.xml"/><Relationship Id="rId9" Type="http://schemas.openxmlformats.org/officeDocument/2006/relationships/slideLayout" Target="../slideLayouts/slideLayout219.xml"/><Relationship Id="rId14" Type="http://schemas.openxmlformats.org/officeDocument/2006/relationships/tags" Target="../tags/tag628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9.xml"/><Relationship Id="rId13" Type="http://schemas.openxmlformats.org/officeDocument/2006/relationships/slideLayout" Target="../slideLayouts/slideLayout234.xml"/><Relationship Id="rId3" Type="http://schemas.openxmlformats.org/officeDocument/2006/relationships/slideLayout" Target="../slideLayouts/slideLayout224.xml"/><Relationship Id="rId7" Type="http://schemas.openxmlformats.org/officeDocument/2006/relationships/slideLayout" Target="../slideLayouts/slideLayout228.xml"/><Relationship Id="rId12" Type="http://schemas.openxmlformats.org/officeDocument/2006/relationships/slideLayout" Target="../slideLayouts/slideLayout233.xml"/><Relationship Id="rId2" Type="http://schemas.openxmlformats.org/officeDocument/2006/relationships/slideLayout" Target="../slideLayouts/slideLayout223.xml"/><Relationship Id="rId1" Type="http://schemas.openxmlformats.org/officeDocument/2006/relationships/slideLayout" Target="../slideLayouts/slideLayout222.xml"/><Relationship Id="rId6" Type="http://schemas.openxmlformats.org/officeDocument/2006/relationships/slideLayout" Target="../slideLayouts/slideLayout227.xml"/><Relationship Id="rId11" Type="http://schemas.openxmlformats.org/officeDocument/2006/relationships/slideLayout" Target="../slideLayouts/slideLayout232.xml"/><Relationship Id="rId5" Type="http://schemas.openxmlformats.org/officeDocument/2006/relationships/slideLayout" Target="../slideLayouts/slideLayout226.xml"/><Relationship Id="rId15" Type="http://schemas.openxmlformats.org/officeDocument/2006/relationships/theme" Target="../theme/theme21.xml"/><Relationship Id="rId10" Type="http://schemas.openxmlformats.org/officeDocument/2006/relationships/slideLayout" Target="../slideLayouts/slideLayout231.xml"/><Relationship Id="rId4" Type="http://schemas.openxmlformats.org/officeDocument/2006/relationships/slideLayout" Target="../slideLayouts/slideLayout225.xml"/><Relationship Id="rId9" Type="http://schemas.openxmlformats.org/officeDocument/2006/relationships/slideLayout" Target="../slideLayouts/slideLayout230.xml"/><Relationship Id="rId14" Type="http://schemas.openxmlformats.org/officeDocument/2006/relationships/slideLayout" Target="../slideLayouts/slideLayout235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3.xml"/><Relationship Id="rId13" Type="http://schemas.openxmlformats.org/officeDocument/2006/relationships/tags" Target="../tags/tag668.xml"/><Relationship Id="rId3" Type="http://schemas.openxmlformats.org/officeDocument/2006/relationships/slideLayout" Target="../slideLayouts/slideLayout238.xml"/><Relationship Id="rId7" Type="http://schemas.openxmlformats.org/officeDocument/2006/relationships/slideLayout" Target="../slideLayouts/slideLayout242.xml"/><Relationship Id="rId12" Type="http://schemas.openxmlformats.org/officeDocument/2006/relationships/theme" Target="../theme/theme22.xml"/><Relationship Id="rId17" Type="http://schemas.openxmlformats.org/officeDocument/2006/relationships/tags" Target="../tags/tag672.xml"/><Relationship Id="rId2" Type="http://schemas.openxmlformats.org/officeDocument/2006/relationships/slideLayout" Target="../slideLayouts/slideLayout237.xml"/><Relationship Id="rId16" Type="http://schemas.openxmlformats.org/officeDocument/2006/relationships/tags" Target="../tags/tag671.xml"/><Relationship Id="rId1" Type="http://schemas.openxmlformats.org/officeDocument/2006/relationships/slideLayout" Target="../slideLayouts/slideLayout236.xml"/><Relationship Id="rId6" Type="http://schemas.openxmlformats.org/officeDocument/2006/relationships/slideLayout" Target="../slideLayouts/slideLayout241.xml"/><Relationship Id="rId11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0.xml"/><Relationship Id="rId15" Type="http://schemas.openxmlformats.org/officeDocument/2006/relationships/tags" Target="../tags/tag670.xml"/><Relationship Id="rId10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39.xml"/><Relationship Id="rId9" Type="http://schemas.openxmlformats.org/officeDocument/2006/relationships/slideLayout" Target="../slideLayouts/slideLayout244.xml"/><Relationship Id="rId14" Type="http://schemas.openxmlformats.org/officeDocument/2006/relationships/tags" Target="../tags/tag669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4.xml"/><Relationship Id="rId13" Type="http://schemas.openxmlformats.org/officeDocument/2006/relationships/slideLayout" Target="../slideLayouts/slideLayout259.xml"/><Relationship Id="rId18" Type="http://schemas.openxmlformats.org/officeDocument/2006/relationships/tags" Target="../tags/tag709.xml"/><Relationship Id="rId3" Type="http://schemas.openxmlformats.org/officeDocument/2006/relationships/slideLayout" Target="../slideLayouts/slideLayout249.xml"/><Relationship Id="rId7" Type="http://schemas.openxmlformats.org/officeDocument/2006/relationships/slideLayout" Target="../slideLayouts/slideLayout253.xml"/><Relationship Id="rId12" Type="http://schemas.openxmlformats.org/officeDocument/2006/relationships/slideLayout" Target="../slideLayouts/slideLayout258.xml"/><Relationship Id="rId17" Type="http://schemas.openxmlformats.org/officeDocument/2006/relationships/tags" Target="../tags/tag708.xml"/><Relationship Id="rId2" Type="http://schemas.openxmlformats.org/officeDocument/2006/relationships/slideLayout" Target="../slideLayouts/slideLayout248.xml"/><Relationship Id="rId16" Type="http://schemas.openxmlformats.org/officeDocument/2006/relationships/tags" Target="../tags/tag707.xml"/><Relationship Id="rId1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52.xml"/><Relationship Id="rId11" Type="http://schemas.openxmlformats.org/officeDocument/2006/relationships/slideLayout" Target="../slideLayouts/slideLayout257.xml"/><Relationship Id="rId5" Type="http://schemas.openxmlformats.org/officeDocument/2006/relationships/slideLayout" Target="../slideLayouts/slideLayout251.xml"/><Relationship Id="rId15" Type="http://schemas.openxmlformats.org/officeDocument/2006/relationships/tags" Target="../tags/tag706.xml"/><Relationship Id="rId10" Type="http://schemas.openxmlformats.org/officeDocument/2006/relationships/slideLayout" Target="../slideLayouts/slideLayout256.xml"/><Relationship Id="rId19" Type="http://schemas.openxmlformats.org/officeDocument/2006/relationships/tags" Target="../tags/tag710.xml"/><Relationship Id="rId4" Type="http://schemas.openxmlformats.org/officeDocument/2006/relationships/slideLayout" Target="../slideLayouts/slideLayout250.xml"/><Relationship Id="rId9" Type="http://schemas.openxmlformats.org/officeDocument/2006/relationships/slideLayout" Target="../slideLayouts/slideLayout255.xml"/><Relationship Id="rId14" Type="http://schemas.openxmlformats.org/officeDocument/2006/relationships/theme" Target="../theme/theme23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7.xml"/><Relationship Id="rId13" Type="http://schemas.openxmlformats.org/officeDocument/2006/relationships/tags" Target="../tags/tag750.xml"/><Relationship Id="rId3" Type="http://schemas.openxmlformats.org/officeDocument/2006/relationships/slideLayout" Target="../slideLayouts/slideLayout262.xml"/><Relationship Id="rId7" Type="http://schemas.openxmlformats.org/officeDocument/2006/relationships/slideLayout" Target="../slideLayouts/slideLayout266.xml"/><Relationship Id="rId12" Type="http://schemas.openxmlformats.org/officeDocument/2006/relationships/theme" Target="../theme/theme24.xml"/><Relationship Id="rId17" Type="http://schemas.openxmlformats.org/officeDocument/2006/relationships/tags" Target="../tags/tag754.xml"/><Relationship Id="rId2" Type="http://schemas.openxmlformats.org/officeDocument/2006/relationships/slideLayout" Target="../slideLayouts/slideLayout261.xml"/><Relationship Id="rId16" Type="http://schemas.openxmlformats.org/officeDocument/2006/relationships/tags" Target="../tags/tag753.xml"/><Relationship Id="rId1" Type="http://schemas.openxmlformats.org/officeDocument/2006/relationships/slideLayout" Target="../slideLayouts/slideLayout260.xml"/><Relationship Id="rId6" Type="http://schemas.openxmlformats.org/officeDocument/2006/relationships/slideLayout" Target="../slideLayouts/slideLayout265.xml"/><Relationship Id="rId11" Type="http://schemas.openxmlformats.org/officeDocument/2006/relationships/slideLayout" Target="../slideLayouts/slideLayout270.xml"/><Relationship Id="rId5" Type="http://schemas.openxmlformats.org/officeDocument/2006/relationships/slideLayout" Target="../slideLayouts/slideLayout264.xml"/><Relationship Id="rId15" Type="http://schemas.openxmlformats.org/officeDocument/2006/relationships/tags" Target="../tags/tag752.xml"/><Relationship Id="rId10" Type="http://schemas.openxmlformats.org/officeDocument/2006/relationships/slideLayout" Target="../slideLayouts/slideLayout269.xml"/><Relationship Id="rId4" Type="http://schemas.openxmlformats.org/officeDocument/2006/relationships/slideLayout" Target="../slideLayouts/slideLayout263.xml"/><Relationship Id="rId9" Type="http://schemas.openxmlformats.org/officeDocument/2006/relationships/slideLayout" Target="../slideLayouts/slideLayout268.xml"/><Relationship Id="rId14" Type="http://schemas.openxmlformats.org/officeDocument/2006/relationships/tags" Target="../tags/tag751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8.xml"/><Relationship Id="rId13" Type="http://schemas.openxmlformats.org/officeDocument/2006/relationships/slideLayout" Target="../slideLayouts/slideLayout283.xml"/><Relationship Id="rId18" Type="http://schemas.openxmlformats.org/officeDocument/2006/relationships/tags" Target="../tags/tag791.xml"/><Relationship Id="rId3" Type="http://schemas.openxmlformats.org/officeDocument/2006/relationships/slideLayout" Target="../slideLayouts/slideLayout273.xml"/><Relationship Id="rId7" Type="http://schemas.openxmlformats.org/officeDocument/2006/relationships/slideLayout" Target="../slideLayouts/slideLayout277.xml"/><Relationship Id="rId12" Type="http://schemas.openxmlformats.org/officeDocument/2006/relationships/slideLayout" Target="../slideLayouts/slideLayout282.xml"/><Relationship Id="rId17" Type="http://schemas.openxmlformats.org/officeDocument/2006/relationships/tags" Target="../tags/tag790.xml"/><Relationship Id="rId2" Type="http://schemas.openxmlformats.org/officeDocument/2006/relationships/slideLayout" Target="../slideLayouts/slideLayout272.xml"/><Relationship Id="rId16" Type="http://schemas.openxmlformats.org/officeDocument/2006/relationships/tags" Target="../tags/tag789.xml"/><Relationship Id="rId1" Type="http://schemas.openxmlformats.org/officeDocument/2006/relationships/slideLayout" Target="../slideLayouts/slideLayout271.xml"/><Relationship Id="rId6" Type="http://schemas.openxmlformats.org/officeDocument/2006/relationships/slideLayout" Target="../slideLayouts/slideLayout276.xml"/><Relationship Id="rId11" Type="http://schemas.openxmlformats.org/officeDocument/2006/relationships/slideLayout" Target="../slideLayouts/slideLayout281.xml"/><Relationship Id="rId5" Type="http://schemas.openxmlformats.org/officeDocument/2006/relationships/slideLayout" Target="../slideLayouts/slideLayout275.xml"/><Relationship Id="rId15" Type="http://schemas.openxmlformats.org/officeDocument/2006/relationships/tags" Target="../tags/tag788.xml"/><Relationship Id="rId10" Type="http://schemas.openxmlformats.org/officeDocument/2006/relationships/slideLayout" Target="../slideLayouts/slideLayout280.xml"/><Relationship Id="rId19" Type="http://schemas.openxmlformats.org/officeDocument/2006/relationships/tags" Target="../tags/tag792.xml"/><Relationship Id="rId4" Type="http://schemas.openxmlformats.org/officeDocument/2006/relationships/slideLayout" Target="../slideLayouts/slideLayout274.xml"/><Relationship Id="rId9" Type="http://schemas.openxmlformats.org/officeDocument/2006/relationships/slideLayout" Target="../slideLayouts/slideLayout279.xml"/><Relationship Id="rId14" Type="http://schemas.openxmlformats.org/officeDocument/2006/relationships/theme" Target="../theme/theme25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1.xml"/><Relationship Id="rId13" Type="http://schemas.openxmlformats.org/officeDocument/2006/relationships/tags" Target="../tags/tag832.xml"/><Relationship Id="rId3" Type="http://schemas.openxmlformats.org/officeDocument/2006/relationships/slideLayout" Target="../slideLayouts/slideLayout286.xml"/><Relationship Id="rId7" Type="http://schemas.openxmlformats.org/officeDocument/2006/relationships/slideLayout" Target="../slideLayouts/slideLayout290.xml"/><Relationship Id="rId12" Type="http://schemas.openxmlformats.org/officeDocument/2006/relationships/theme" Target="../theme/theme26.xml"/><Relationship Id="rId17" Type="http://schemas.openxmlformats.org/officeDocument/2006/relationships/tags" Target="../tags/tag836.xml"/><Relationship Id="rId2" Type="http://schemas.openxmlformats.org/officeDocument/2006/relationships/slideLayout" Target="../slideLayouts/slideLayout285.xml"/><Relationship Id="rId16" Type="http://schemas.openxmlformats.org/officeDocument/2006/relationships/tags" Target="../tags/tag835.xml"/><Relationship Id="rId1" Type="http://schemas.openxmlformats.org/officeDocument/2006/relationships/slideLayout" Target="../slideLayouts/slideLayout284.xml"/><Relationship Id="rId6" Type="http://schemas.openxmlformats.org/officeDocument/2006/relationships/slideLayout" Target="../slideLayouts/slideLayout289.xml"/><Relationship Id="rId11" Type="http://schemas.openxmlformats.org/officeDocument/2006/relationships/slideLayout" Target="../slideLayouts/slideLayout294.xml"/><Relationship Id="rId5" Type="http://schemas.openxmlformats.org/officeDocument/2006/relationships/slideLayout" Target="../slideLayouts/slideLayout288.xml"/><Relationship Id="rId15" Type="http://schemas.openxmlformats.org/officeDocument/2006/relationships/tags" Target="../tags/tag834.xml"/><Relationship Id="rId10" Type="http://schemas.openxmlformats.org/officeDocument/2006/relationships/slideLayout" Target="../slideLayouts/slideLayout293.xml"/><Relationship Id="rId4" Type="http://schemas.openxmlformats.org/officeDocument/2006/relationships/slideLayout" Target="../slideLayouts/slideLayout287.xml"/><Relationship Id="rId9" Type="http://schemas.openxmlformats.org/officeDocument/2006/relationships/slideLayout" Target="../slideLayouts/slideLayout292.xml"/><Relationship Id="rId14" Type="http://schemas.openxmlformats.org/officeDocument/2006/relationships/tags" Target="../tags/tag833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2.xml"/><Relationship Id="rId13" Type="http://schemas.openxmlformats.org/officeDocument/2006/relationships/slideLayout" Target="../slideLayouts/slideLayout307.xml"/><Relationship Id="rId18" Type="http://schemas.openxmlformats.org/officeDocument/2006/relationships/tags" Target="../tags/tag873.xml"/><Relationship Id="rId3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301.xml"/><Relationship Id="rId12" Type="http://schemas.openxmlformats.org/officeDocument/2006/relationships/slideLayout" Target="../slideLayouts/slideLayout306.xml"/><Relationship Id="rId17" Type="http://schemas.openxmlformats.org/officeDocument/2006/relationships/tags" Target="../tags/tag872.xml"/><Relationship Id="rId2" Type="http://schemas.openxmlformats.org/officeDocument/2006/relationships/slideLayout" Target="../slideLayouts/slideLayout296.xml"/><Relationship Id="rId16" Type="http://schemas.openxmlformats.org/officeDocument/2006/relationships/tags" Target="../tags/tag871.xml"/><Relationship Id="rId1" Type="http://schemas.openxmlformats.org/officeDocument/2006/relationships/slideLayout" Target="../slideLayouts/slideLayout295.xml"/><Relationship Id="rId6" Type="http://schemas.openxmlformats.org/officeDocument/2006/relationships/slideLayout" Target="../slideLayouts/slideLayout300.xml"/><Relationship Id="rId11" Type="http://schemas.openxmlformats.org/officeDocument/2006/relationships/slideLayout" Target="../slideLayouts/slideLayout305.xml"/><Relationship Id="rId5" Type="http://schemas.openxmlformats.org/officeDocument/2006/relationships/slideLayout" Target="../slideLayouts/slideLayout299.xml"/><Relationship Id="rId15" Type="http://schemas.openxmlformats.org/officeDocument/2006/relationships/tags" Target="../tags/tag870.xml"/><Relationship Id="rId10" Type="http://schemas.openxmlformats.org/officeDocument/2006/relationships/slideLayout" Target="../slideLayouts/slideLayout304.xml"/><Relationship Id="rId19" Type="http://schemas.openxmlformats.org/officeDocument/2006/relationships/tags" Target="../tags/tag874.xml"/><Relationship Id="rId4" Type="http://schemas.openxmlformats.org/officeDocument/2006/relationships/slideLayout" Target="../slideLayouts/slideLayout298.xml"/><Relationship Id="rId9" Type="http://schemas.openxmlformats.org/officeDocument/2006/relationships/slideLayout" Target="../slideLayouts/slideLayout303.xml"/><Relationship Id="rId14" Type="http://schemas.openxmlformats.org/officeDocument/2006/relationships/theme" Target="../theme/theme27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5.xml"/><Relationship Id="rId13" Type="http://schemas.openxmlformats.org/officeDocument/2006/relationships/theme" Target="../theme/theme28.xml"/><Relationship Id="rId3" Type="http://schemas.openxmlformats.org/officeDocument/2006/relationships/slideLayout" Target="../slideLayouts/slideLayout310.xml"/><Relationship Id="rId7" Type="http://schemas.openxmlformats.org/officeDocument/2006/relationships/slideLayout" Target="../slideLayouts/slideLayout314.xml"/><Relationship Id="rId12" Type="http://schemas.openxmlformats.org/officeDocument/2006/relationships/slideLayout" Target="../slideLayouts/slideLayout319.xml"/><Relationship Id="rId2" Type="http://schemas.openxmlformats.org/officeDocument/2006/relationships/slideLayout" Target="../slideLayouts/slideLayout309.xml"/><Relationship Id="rId1" Type="http://schemas.openxmlformats.org/officeDocument/2006/relationships/slideLayout" Target="../slideLayouts/slideLayout308.xml"/><Relationship Id="rId6" Type="http://schemas.openxmlformats.org/officeDocument/2006/relationships/slideLayout" Target="../slideLayouts/slideLayout313.xml"/><Relationship Id="rId11" Type="http://schemas.openxmlformats.org/officeDocument/2006/relationships/slideLayout" Target="../slideLayouts/slideLayout318.xml"/><Relationship Id="rId5" Type="http://schemas.openxmlformats.org/officeDocument/2006/relationships/slideLayout" Target="../slideLayouts/slideLayout312.xml"/><Relationship Id="rId10" Type="http://schemas.openxmlformats.org/officeDocument/2006/relationships/slideLayout" Target="../slideLayouts/slideLayout317.xml"/><Relationship Id="rId4" Type="http://schemas.openxmlformats.org/officeDocument/2006/relationships/slideLayout" Target="../slideLayouts/slideLayout311.xml"/><Relationship Id="rId9" Type="http://schemas.openxmlformats.org/officeDocument/2006/relationships/slideLayout" Target="../slideLayouts/slideLayout316.xml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7.xml"/><Relationship Id="rId13" Type="http://schemas.openxmlformats.org/officeDocument/2006/relationships/slideLayout" Target="../slideLayouts/slideLayout332.xml"/><Relationship Id="rId18" Type="http://schemas.openxmlformats.org/officeDocument/2006/relationships/tags" Target="../tags/tag914.xml"/><Relationship Id="rId3" Type="http://schemas.openxmlformats.org/officeDocument/2006/relationships/slideLayout" Target="../slideLayouts/slideLayout322.xml"/><Relationship Id="rId7" Type="http://schemas.openxmlformats.org/officeDocument/2006/relationships/slideLayout" Target="../slideLayouts/slideLayout326.xml"/><Relationship Id="rId12" Type="http://schemas.openxmlformats.org/officeDocument/2006/relationships/slideLayout" Target="../slideLayouts/slideLayout331.xml"/><Relationship Id="rId17" Type="http://schemas.openxmlformats.org/officeDocument/2006/relationships/tags" Target="../tags/tag913.xml"/><Relationship Id="rId2" Type="http://schemas.openxmlformats.org/officeDocument/2006/relationships/slideLayout" Target="../slideLayouts/slideLayout321.xml"/><Relationship Id="rId16" Type="http://schemas.openxmlformats.org/officeDocument/2006/relationships/tags" Target="../tags/tag912.xml"/><Relationship Id="rId1" Type="http://schemas.openxmlformats.org/officeDocument/2006/relationships/slideLayout" Target="../slideLayouts/slideLayout320.xml"/><Relationship Id="rId6" Type="http://schemas.openxmlformats.org/officeDocument/2006/relationships/slideLayout" Target="../slideLayouts/slideLayout325.xml"/><Relationship Id="rId11" Type="http://schemas.openxmlformats.org/officeDocument/2006/relationships/slideLayout" Target="../slideLayouts/slideLayout330.xml"/><Relationship Id="rId5" Type="http://schemas.openxmlformats.org/officeDocument/2006/relationships/slideLayout" Target="../slideLayouts/slideLayout324.xml"/><Relationship Id="rId15" Type="http://schemas.openxmlformats.org/officeDocument/2006/relationships/tags" Target="../tags/tag911.xml"/><Relationship Id="rId10" Type="http://schemas.openxmlformats.org/officeDocument/2006/relationships/slideLayout" Target="../slideLayouts/slideLayout329.xml"/><Relationship Id="rId19" Type="http://schemas.openxmlformats.org/officeDocument/2006/relationships/tags" Target="../tags/tag915.xml"/><Relationship Id="rId4" Type="http://schemas.openxmlformats.org/officeDocument/2006/relationships/slideLayout" Target="../slideLayouts/slideLayout323.xml"/><Relationship Id="rId9" Type="http://schemas.openxmlformats.org/officeDocument/2006/relationships/slideLayout" Target="../slideLayouts/slideLayout328.xml"/><Relationship Id="rId14" Type="http://schemas.openxmlformats.org/officeDocument/2006/relationships/theme" Target="../theme/theme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18" Type="http://schemas.openxmlformats.org/officeDocument/2006/relationships/tags" Target="../tags/tag81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tags" Target="../tags/tag80.xml"/><Relationship Id="rId2" Type="http://schemas.openxmlformats.org/officeDocument/2006/relationships/slideLayout" Target="../slideLayouts/slideLayout24.xml"/><Relationship Id="rId16" Type="http://schemas.openxmlformats.org/officeDocument/2006/relationships/tags" Target="../tags/tag79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ags" Target="../tags/tag78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ags" Target="../tags/tag77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0.xml"/><Relationship Id="rId13" Type="http://schemas.openxmlformats.org/officeDocument/2006/relationships/slideLayout" Target="../slideLayouts/slideLayout345.xml"/><Relationship Id="rId18" Type="http://schemas.openxmlformats.org/officeDocument/2006/relationships/tags" Target="../tags/tag953.xml"/><Relationship Id="rId3" Type="http://schemas.openxmlformats.org/officeDocument/2006/relationships/slideLayout" Target="../slideLayouts/slideLayout335.xml"/><Relationship Id="rId7" Type="http://schemas.openxmlformats.org/officeDocument/2006/relationships/slideLayout" Target="../slideLayouts/slideLayout339.xml"/><Relationship Id="rId12" Type="http://schemas.openxmlformats.org/officeDocument/2006/relationships/slideLayout" Target="../slideLayouts/slideLayout344.xml"/><Relationship Id="rId17" Type="http://schemas.openxmlformats.org/officeDocument/2006/relationships/tags" Target="../tags/tag952.xml"/><Relationship Id="rId2" Type="http://schemas.openxmlformats.org/officeDocument/2006/relationships/slideLayout" Target="../slideLayouts/slideLayout334.xml"/><Relationship Id="rId16" Type="http://schemas.openxmlformats.org/officeDocument/2006/relationships/tags" Target="../tags/tag951.xml"/><Relationship Id="rId1" Type="http://schemas.openxmlformats.org/officeDocument/2006/relationships/slideLayout" Target="../slideLayouts/slideLayout333.xml"/><Relationship Id="rId6" Type="http://schemas.openxmlformats.org/officeDocument/2006/relationships/slideLayout" Target="../slideLayouts/slideLayout338.xml"/><Relationship Id="rId11" Type="http://schemas.openxmlformats.org/officeDocument/2006/relationships/slideLayout" Target="../slideLayouts/slideLayout343.xml"/><Relationship Id="rId5" Type="http://schemas.openxmlformats.org/officeDocument/2006/relationships/slideLayout" Target="../slideLayouts/slideLayout337.xml"/><Relationship Id="rId15" Type="http://schemas.openxmlformats.org/officeDocument/2006/relationships/tags" Target="../tags/tag950.xml"/><Relationship Id="rId10" Type="http://schemas.openxmlformats.org/officeDocument/2006/relationships/slideLayout" Target="../slideLayouts/slideLayout342.xml"/><Relationship Id="rId19" Type="http://schemas.openxmlformats.org/officeDocument/2006/relationships/tags" Target="../tags/tag954.xml"/><Relationship Id="rId4" Type="http://schemas.openxmlformats.org/officeDocument/2006/relationships/slideLayout" Target="../slideLayouts/slideLayout336.xml"/><Relationship Id="rId9" Type="http://schemas.openxmlformats.org/officeDocument/2006/relationships/slideLayout" Target="../slideLayouts/slideLayout341.xml"/><Relationship Id="rId14" Type="http://schemas.openxmlformats.org/officeDocument/2006/relationships/theme" Target="../theme/theme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ags" Target="../tags/tag118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17" Type="http://schemas.openxmlformats.org/officeDocument/2006/relationships/tags" Target="../tags/tag122.xml"/><Relationship Id="rId2" Type="http://schemas.openxmlformats.org/officeDocument/2006/relationships/slideLayout" Target="../slideLayouts/slideLayout36.xml"/><Relationship Id="rId16" Type="http://schemas.openxmlformats.org/officeDocument/2006/relationships/tags" Target="../tags/tag121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tags" Target="../tags/tag120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tags" Target="../tags/tag11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tags" Target="../tags/tag156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17" Type="http://schemas.openxmlformats.org/officeDocument/2006/relationships/tags" Target="../tags/tag160.xml"/><Relationship Id="rId2" Type="http://schemas.openxmlformats.org/officeDocument/2006/relationships/slideLayout" Target="../slideLayouts/slideLayout47.xml"/><Relationship Id="rId16" Type="http://schemas.openxmlformats.org/officeDocument/2006/relationships/tags" Target="../tags/tag159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tags" Target="../tags/tag158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tags" Target="../tags/tag1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tags" Target="../tags/tag19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17" Type="http://schemas.openxmlformats.org/officeDocument/2006/relationships/tags" Target="../tags/tag198.xml"/><Relationship Id="rId2" Type="http://schemas.openxmlformats.org/officeDocument/2006/relationships/slideLayout" Target="../slideLayouts/slideLayout58.xml"/><Relationship Id="rId16" Type="http://schemas.openxmlformats.org/officeDocument/2006/relationships/tags" Target="../tags/tag197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tags" Target="../tags/tag196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tags" Target="../tags/tag19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tags" Target="../tags/tag232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17" Type="http://schemas.openxmlformats.org/officeDocument/2006/relationships/tags" Target="../tags/tag236.xml"/><Relationship Id="rId2" Type="http://schemas.openxmlformats.org/officeDocument/2006/relationships/slideLayout" Target="../slideLayouts/slideLayout69.xml"/><Relationship Id="rId16" Type="http://schemas.openxmlformats.org/officeDocument/2006/relationships/tags" Target="../tags/tag235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5" Type="http://schemas.openxmlformats.org/officeDocument/2006/relationships/tags" Target="../tags/tag234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tags" Target="../tags/tag23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theme" Target="../theme/theme8.xml"/><Relationship Id="rId18" Type="http://schemas.openxmlformats.org/officeDocument/2006/relationships/tags" Target="../tags/tag274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17" Type="http://schemas.openxmlformats.org/officeDocument/2006/relationships/tags" Target="../tags/tag273.xml"/><Relationship Id="rId2" Type="http://schemas.openxmlformats.org/officeDocument/2006/relationships/slideLayout" Target="../slideLayouts/slideLayout80.xml"/><Relationship Id="rId16" Type="http://schemas.openxmlformats.org/officeDocument/2006/relationships/tags" Target="../tags/tag272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5" Type="http://schemas.openxmlformats.org/officeDocument/2006/relationships/tags" Target="../tags/tag271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tags" Target="../tags/tag27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tags" Target="../tags/tag311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theme" Target="../theme/theme9.xml"/><Relationship Id="rId17" Type="http://schemas.openxmlformats.org/officeDocument/2006/relationships/tags" Target="../tags/tag315.xml"/><Relationship Id="rId2" Type="http://schemas.openxmlformats.org/officeDocument/2006/relationships/slideLayout" Target="../slideLayouts/slideLayout92.xml"/><Relationship Id="rId16" Type="http://schemas.openxmlformats.org/officeDocument/2006/relationships/tags" Target="../tags/tag314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5" Type="http://schemas.openxmlformats.org/officeDocument/2006/relationships/tags" Target="../tags/tag313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14" Type="http://schemas.openxmlformats.org/officeDocument/2006/relationships/tags" Target="../tags/tag3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spcBef>
                <a:spcPct val="50000"/>
              </a:spcBef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E35F508B-50B2-4B20-B30E-163B98B33042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spcBef>
                <a:spcPct val="50000"/>
              </a:spcBef>
              <a:defRPr sz="1200" dirty="0">
                <a:solidFill>
                  <a:schemeClr val="tx1">
                    <a:tint val="7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0" hangingPunct="0">
              <a:spcBef>
                <a:spcPct val="50000"/>
              </a:spcBef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C27BC021-9EF2-4F30-84EE-BBD51EFD02A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16620" r:id="rId1"/>
    <p:sldLayoutId id="2147516621" r:id="rId2"/>
    <p:sldLayoutId id="2147516622" r:id="rId3"/>
    <p:sldLayoutId id="2147516623" r:id="rId4"/>
    <p:sldLayoutId id="2147516624" r:id="rId5"/>
    <p:sldLayoutId id="2147516625" r:id="rId6"/>
    <p:sldLayoutId id="2147517105" r:id="rId7"/>
    <p:sldLayoutId id="2147516626" r:id="rId8"/>
    <p:sldLayoutId id="2147516627" r:id="rId9"/>
    <p:sldLayoutId id="2147516628" r:id="rId10"/>
    <p:sldLayoutId id="214751662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9459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spcBef>
                <a:spcPct val="50000"/>
              </a:spcBef>
              <a:defRPr sz="1200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B5DE88F6-53B1-473F-BD95-6D7EF35104CE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spcBef>
                <a:spcPct val="50000"/>
              </a:spcBef>
              <a:defRPr sz="1200" dirty="0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0" hangingPunct="0">
              <a:spcBef>
                <a:spcPct val="50000"/>
              </a:spcBef>
              <a:defRPr sz="1200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1C83B51B-D023-4CFF-B864-CE639451D51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16793" r:id="rId1"/>
    <p:sldLayoutId id="2147516794" r:id="rId2"/>
    <p:sldLayoutId id="2147516795" r:id="rId3"/>
    <p:sldLayoutId id="2147516796" r:id="rId4"/>
    <p:sldLayoutId id="2147516797" r:id="rId5"/>
    <p:sldLayoutId id="2147516798" r:id="rId6"/>
    <p:sldLayoutId id="2147517124" r:id="rId7"/>
    <p:sldLayoutId id="2147516799" r:id="rId8"/>
    <p:sldLayoutId id="2147516800" r:id="rId9"/>
    <p:sldLayoutId id="2147516801" r:id="rId10"/>
    <p:sldLayoutId id="214751680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48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spcBef>
                <a:spcPct val="50000"/>
              </a:spcBef>
              <a:defRPr sz="1200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BCB1C1BF-40A7-48D2-85E8-A4BCDDAF3AC3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spcBef>
                <a:spcPct val="50000"/>
              </a:spcBef>
              <a:defRPr sz="1200" dirty="0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0" hangingPunct="0">
              <a:spcBef>
                <a:spcPct val="50000"/>
              </a:spcBef>
              <a:defRPr sz="1200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1A3557CA-1B48-4366-B807-A5F4396D574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16803" r:id="rId1"/>
    <p:sldLayoutId id="2147516804" r:id="rId2"/>
    <p:sldLayoutId id="2147516805" r:id="rId3"/>
    <p:sldLayoutId id="2147516806" r:id="rId4"/>
    <p:sldLayoutId id="2147516807" r:id="rId5"/>
    <p:sldLayoutId id="2147516808" r:id="rId6"/>
    <p:sldLayoutId id="2147517125" r:id="rId7"/>
    <p:sldLayoutId id="2147516809" r:id="rId8"/>
    <p:sldLayoutId id="2147516810" r:id="rId9"/>
    <p:sldLayoutId id="2147516811" r:id="rId10"/>
    <p:sldLayoutId id="214751681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25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spcBef>
                <a:spcPct val="50000"/>
              </a:spcBef>
              <a:defRPr sz="1200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EF8EFF34-5CF5-4A86-9E39-DAFB19796A89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spcBef>
                <a:spcPct val="50000"/>
              </a:spcBef>
              <a:defRPr sz="1200" dirty="0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0" hangingPunct="0">
              <a:spcBef>
                <a:spcPct val="50000"/>
              </a:spcBef>
              <a:defRPr sz="1200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B60975CA-6306-49B8-BBC3-4FB72C20D14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16813" r:id="rId1"/>
    <p:sldLayoutId id="2147516814" r:id="rId2"/>
    <p:sldLayoutId id="2147516815" r:id="rId3"/>
    <p:sldLayoutId id="2147516816" r:id="rId4"/>
    <p:sldLayoutId id="2147516817" r:id="rId5"/>
    <p:sldLayoutId id="2147516818" r:id="rId6"/>
    <p:sldLayoutId id="2147517127" r:id="rId7"/>
    <p:sldLayoutId id="2147516819" r:id="rId8"/>
    <p:sldLayoutId id="2147516820" r:id="rId9"/>
    <p:sldLayoutId id="2147516821" r:id="rId10"/>
    <p:sldLayoutId id="214751682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560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spcBef>
                <a:spcPct val="50000"/>
              </a:spcBef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2C45E69A-6BC3-4C4C-B4E7-3DD22BD034B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8/16/2016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spcBef>
                <a:spcPct val="50000"/>
              </a:spcBef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0" hangingPunct="0">
              <a:spcBef>
                <a:spcPct val="50000"/>
              </a:spcBef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3AD85EDC-2C75-422B-8A76-FF6F447A1B1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380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17328" r:id="rId1"/>
    <p:sldLayoutId id="2147517329" r:id="rId2"/>
    <p:sldLayoutId id="2147517330" r:id="rId3"/>
    <p:sldLayoutId id="2147517331" r:id="rId4"/>
    <p:sldLayoutId id="2147517332" r:id="rId5"/>
    <p:sldLayoutId id="2147517333" r:id="rId6"/>
    <p:sldLayoutId id="2147517334" r:id="rId7"/>
    <p:sldLayoutId id="2147517335" r:id="rId8"/>
    <p:sldLayoutId id="2147517336" r:id="rId9"/>
    <p:sldLayoutId id="2147517337" r:id="rId10"/>
    <p:sldLayoutId id="214751733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  <p:custDataLst>
              <p:tags r:id="rId13"/>
            </p:custDataLst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  <p:custDataLst>
              <p:tags r:id="rId14"/>
            </p:custDataLst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1140" name="Rectangle 4"/>
          <p:cNvSpPr>
            <a:spLocks noGrp="1" noChangeArrowheads="1"/>
          </p:cNvSpPr>
          <p:nvPr>
            <p:ph type="dt" sz="half" idx="2"/>
            <p:custDataLst>
              <p:tags r:id="rId15"/>
            </p:custDataLst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1400" dirty="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 fontAlgn="auto">
              <a:spcAft>
                <a:spcPts val="0"/>
              </a:spcAft>
            </a:pPr>
            <a:fld id="{6BAEE32C-605D-4622-B08E-2825DA003A08}" type="datetimeFigureOut">
              <a:rPr lang="en-US" smtClean="0"/>
              <a:pPr fontAlgn="auto">
                <a:spcAft>
                  <a:spcPts val="0"/>
                </a:spcAft>
              </a:pPr>
              <a:t>8/16/2016</a:t>
            </a:fld>
            <a:endParaRPr lang="en-US" dirty="0"/>
          </a:p>
        </p:txBody>
      </p:sp>
      <p:sp>
        <p:nvSpPr>
          <p:cNvPr id="91141" name="Rectangle 5"/>
          <p:cNvSpPr>
            <a:spLocks noGrp="1" noChangeArrowheads="1"/>
          </p:cNvSpPr>
          <p:nvPr>
            <p:ph type="ftr" sz="quarter" idx="3"/>
            <p:custDataLst>
              <p:tags r:id="rId16"/>
            </p:custDataLst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1400" dirty="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 fontAlgn="auto">
              <a:spcAft>
                <a:spcPts val="0"/>
              </a:spcAft>
            </a:pPr>
            <a:endParaRPr lang="en-US" dirty="0"/>
          </a:p>
        </p:txBody>
      </p:sp>
      <p:sp>
        <p:nvSpPr>
          <p:cNvPr id="91142" name="Rectangle 6"/>
          <p:cNvSpPr>
            <a:spLocks noGrp="1" noChangeArrowheads="1"/>
          </p:cNvSpPr>
          <p:nvPr>
            <p:ph type="sldNum" sz="quarter" idx="4"/>
            <p:custDataLst>
              <p:tags r:id="rId17"/>
            </p:custDataLst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40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 fontAlgn="auto">
              <a:spcAft>
                <a:spcPts val="0"/>
              </a:spcAft>
            </a:pPr>
            <a:fld id="{1BF3F1B8-603C-4B63-A8E0-4F74422C0E1E}" type="slidenum">
              <a:rPr lang="en-US" smtClean="0"/>
              <a:pPr fontAlgn="auto">
                <a:spcAft>
                  <a:spcPts val="0"/>
                </a:spcAft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674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17391" r:id="rId1"/>
    <p:sldLayoutId id="2147517392" r:id="rId2"/>
    <p:sldLayoutId id="2147517393" r:id="rId3"/>
    <p:sldLayoutId id="2147517394" r:id="rId4"/>
    <p:sldLayoutId id="2147517395" r:id="rId5"/>
    <p:sldLayoutId id="2147517396" r:id="rId6"/>
    <p:sldLayoutId id="2147517397" r:id="rId7"/>
    <p:sldLayoutId id="2147517398" r:id="rId8"/>
    <p:sldLayoutId id="2147517399" r:id="rId9"/>
    <p:sldLayoutId id="2147517400" r:id="rId10"/>
    <p:sldLayoutId id="214751740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  <p:custDataLst>
              <p:tags r:id="rId15"/>
            </p:custDataLst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  <p:custDataLst>
              <p:tags r:id="rId16"/>
            </p:custDataLst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1140" name="Rectangle 4"/>
          <p:cNvSpPr>
            <a:spLocks noGrp="1" noChangeArrowheads="1"/>
          </p:cNvSpPr>
          <p:nvPr>
            <p:ph type="dt" sz="half" idx="2"/>
            <p:custDataLst>
              <p:tags r:id="rId17"/>
            </p:custDataLst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1400"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1141" name="Rectangle 5"/>
          <p:cNvSpPr>
            <a:spLocks noGrp="1" noChangeArrowheads="1"/>
          </p:cNvSpPr>
          <p:nvPr>
            <p:ph type="ftr" sz="quarter" idx="3"/>
            <p:custDataLst>
              <p:tags r:id="rId18"/>
            </p:custDataLst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1400"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1142" name="Rectangle 6"/>
          <p:cNvSpPr>
            <a:spLocks noGrp="1" noChangeArrowheads="1"/>
          </p:cNvSpPr>
          <p:nvPr>
            <p:ph type="sldNum" sz="quarter" idx="4"/>
            <p:custDataLst>
              <p:tags r:id="rId19"/>
            </p:custDataLst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400">
                <a:solidFill>
                  <a:schemeClr val="accent2">
                    <a:lumMod val="75000"/>
                  </a:schemeClr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fld id="{625118D7-FBA1-493B-9421-3A3F596335FE}" type="slidenum">
              <a:rPr lang="en-US" smtClean="0">
                <a:solidFill>
                  <a:srgbClr val="333399">
                    <a:lumMod val="7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3339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523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17404" r:id="rId1"/>
    <p:sldLayoutId id="2147517405" r:id="rId2"/>
    <p:sldLayoutId id="2147517406" r:id="rId3"/>
    <p:sldLayoutId id="2147517407" r:id="rId4"/>
    <p:sldLayoutId id="2147517408" r:id="rId5"/>
    <p:sldLayoutId id="2147517409" r:id="rId6"/>
    <p:sldLayoutId id="2147517410" r:id="rId7"/>
    <p:sldLayoutId id="2147517411" r:id="rId8"/>
    <p:sldLayoutId id="2147517412" r:id="rId9"/>
    <p:sldLayoutId id="2147517413" r:id="rId10"/>
    <p:sldLayoutId id="2147517414" r:id="rId11"/>
    <p:sldLayoutId id="2147517415" r:id="rId12"/>
    <p:sldLayoutId id="2147517416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  <p:custDataLst>
              <p:tags r:id="rId14"/>
            </p:custDataLst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  <p:custDataLst>
              <p:tags r:id="rId15"/>
            </p:custDataLst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1140" name="Rectangle 4"/>
          <p:cNvSpPr>
            <a:spLocks noGrp="1" noChangeArrowheads="1"/>
          </p:cNvSpPr>
          <p:nvPr>
            <p:ph type="dt" sz="half" idx="2"/>
            <p:custDataLst>
              <p:tags r:id="rId16"/>
            </p:custDataLst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140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1141" name="Rectangle 5"/>
          <p:cNvSpPr>
            <a:spLocks noGrp="1" noChangeArrowheads="1"/>
          </p:cNvSpPr>
          <p:nvPr>
            <p:ph type="ftr" sz="quarter" idx="3"/>
            <p:custDataLst>
              <p:tags r:id="rId17"/>
            </p:custDataLst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140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1142" name="Rectangle 6"/>
          <p:cNvSpPr>
            <a:spLocks noGrp="1" noChangeArrowheads="1"/>
          </p:cNvSpPr>
          <p:nvPr>
            <p:ph type="sldNum" sz="quarter" idx="4"/>
            <p:custDataLst>
              <p:tags r:id="rId18"/>
            </p:custDataLst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40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fld id="{C1D80083-EADD-47B1-AD2F-6C1481B8C3B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194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17418" r:id="rId1"/>
    <p:sldLayoutId id="2147517419" r:id="rId2"/>
    <p:sldLayoutId id="2147517420" r:id="rId3"/>
    <p:sldLayoutId id="2147517421" r:id="rId4"/>
    <p:sldLayoutId id="2147517422" r:id="rId5"/>
    <p:sldLayoutId id="2147517423" r:id="rId6"/>
    <p:sldLayoutId id="2147517424" r:id="rId7"/>
    <p:sldLayoutId id="2147517425" r:id="rId8"/>
    <p:sldLayoutId id="2147517426" r:id="rId9"/>
    <p:sldLayoutId id="2147517427" r:id="rId10"/>
    <p:sldLayoutId id="2147517428" r:id="rId11"/>
    <p:sldLayoutId id="2147517429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latin typeface="+mn-lt"/>
              </a:defRPr>
            </a:lvl1pPr>
          </a:lstStyle>
          <a:p>
            <a:endParaRPr lang="en-US">
              <a:solidFill>
                <a:srgbClr val="000000"/>
              </a:solidFill>
              <a:cs typeface="Arial"/>
            </a:endParaRP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 algn="ctr"/>
            <a:endParaRPr lang="en-US">
              <a:solidFill>
                <a:srgbClr val="000000"/>
              </a:solidFill>
              <a:cs typeface="Arial"/>
            </a:endParaRP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32750" y="6199188"/>
            <a:ext cx="111125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fld id="{E69498EE-1158-4DD0-9B3C-E1ED0744A022}" type="slidenum">
              <a:rPr lang="en-US">
                <a:solidFill>
                  <a:srgbClr val="000000"/>
                </a:solidFill>
                <a:cs typeface="Arial"/>
              </a:rPr>
              <a:pPr/>
              <a:t>‹#›</a:t>
            </a:fld>
            <a:endParaRPr lang="en-US">
              <a:solidFill>
                <a:srgbClr val="0000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7760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17443" r:id="rId1"/>
    <p:sldLayoutId id="2147517444" r:id="rId2"/>
    <p:sldLayoutId id="2147517445" r:id="rId3"/>
    <p:sldLayoutId id="2147517446" r:id="rId4"/>
    <p:sldLayoutId id="2147517447" r:id="rId5"/>
    <p:sldLayoutId id="2147517448" r:id="rId6"/>
    <p:sldLayoutId id="2147517449" r:id="rId7"/>
    <p:sldLayoutId id="2147517450" r:id="rId8"/>
    <p:sldLayoutId id="2147517451" r:id="rId9"/>
    <p:sldLayoutId id="2147517452" r:id="rId10"/>
    <p:sldLayoutId id="2147517453" r:id="rId11"/>
    <p:sldLayoutId id="2147517454" r:id="rId12"/>
    <p:sldLayoutId id="2147517455" r:id="rId13"/>
    <p:sldLayoutId id="2147517456" r:id="rId14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  <p:custDataLst>
              <p:tags r:id="rId14"/>
            </p:custDataLst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  <p:custDataLst>
              <p:tags r:id="rId15"/>
            </p:custDataLst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1140" name="Rectangle 4"/>
          <p:cNvSpPr>
            <a:spLocks noGrp="1" noChangeArrowheads="1"/>
          </p:cNvSpPr>
          <p:nvPr>
            <p:ph type="dt" sz="half" idx="2"/>
            <p:custDataLst>
              <p:tags r:id="rId16"/>
            </p:custDataLst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1400" dirty="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41" name="Rectangle 5"/>
          <p:cNvSpPr>
            <a:spLocks noGrp="1" noChangeArrowheads="1"/>
          </p:cNvSpPr>
          <p:nvPr>
            <p:ph type="ftr" sz="quarter" idx="3"/>
            <p:custDataLst>
              <p:tags r:id="rId17"/>
            </p:custDataLst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1400" dirty="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42" name="Rectangle 6"/>
          <p:cNvSpPr>
            <a:spLocks noGrp="1" noChangeArrowheads="1"/>
          </p:cNvSpPr>
          <p:nvPr>
            <p:ph type="sldNum" sz="quarter" idx="4"/>
            <p:custDataLst>
              <p:tags r:id="rId18"/>
            </p:custDataLst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40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fld id="{DD8E01BA-A4A9-4529-BA2D-ACD7A76A1B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271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17458" r:id="rId1"/>
    <p:sldLayoutId id="2147517459" r:id="rId2"/>
    <p:sldLayoutId id="2147517460" r:id="rId3"/>
    <p:sldLayoutId id="2147517461" r:id="rId4"/>
    <p:sldLayoutId id="2147517462" r:id="rId5"/>
    <p:sldLayoutId id="2147517463" r:id="rId6"/>
    <p:sldLayoutId id="2147517464" r:id="rId7"/>
    <p:sldLayoutId id="2147517465" r:id="rId8"/>
    <p:sldLayoutId id="2147517466" r:id="rId9"/>
    <p:sldLayoutId id="2147517467" r:id="rId10"/>
    <p:sldLayoutId id="2147517468" r:id="rId11"/>
    <p:sldLayoutId id="2147517469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  <p:custDataLst>
              <p:tags r:id="rId5"/>
            </p:custDataLst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  <p:custDataLst>
              <p:tags r:id="rId6"/>
            </p:custDataLst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1140" name="Rectangle 4"/>
          <p:cNvSpPr>
            <a:spLocks noGrp="1" noChangeArrowheads="1"/>
          </p:cNvSpPr>
          <p:nvPr>
            <p:ph type="dt" sz="half" idx="2"/>
            <p:custDataLst>
              <p:tags r:id="rId7"/>
            </p:custDataLst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140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41" name="Rectangle 5"/>
          <p:cNvSpPr>
            <a:spLocks noGrp="1" noChangeArrowheads="1"/>
          </p:cNvSpPr>
          <p:nvPr>
            <p:ph type="ftr" sz="quarter" idx="3"/>
            <p:custDataLst>
              <p:tags r:id="rId8"/>
            </p:custDataLst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140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42" name="Rectangle 6"/>
          <p:cNvSpPr>
            <a:spLocks noGrp="1" noChangeArrowheads="1"/>
          </p:cNvSpPr>
          <p:nvPr>
            <p:ph type="sldNum" sz="quarter" idx="4"/>
            <p:custDataLst>
              <p:tags r:id="rId9"/>
            </p:custDataLst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40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fld id="{9843719A-AA27-4EC9-9258-BA7D1832729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859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17471" r:id="rId1"/>
    <p:sldLayoutId id="2147517472" r:id="rId2"/>
    <p:sldLayoutId id="2147517473" r:id="rId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  <p:custDataLst>
              <p:tags r:id="rId13"/>
            </p:custDataLst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  <p:custDataLst>
              <p:tags r:id="rId14"/>
            </p:custDataLst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9076" name="Rectangle 4"/>
          <p:cNvSpPr>
            <a:spLocks noGrp="1" noChangeArrowheads="1"/>
          </p:cNvSpPr>
          <p:nvPr>
            <p:ph type="dt" sz="half" idx="2"/>
            <p:custDataLst>
              <p:tags r:id="rId15"/>
            </p:custDataLst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1400" dirty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59077" name="Rectangle 5"/>
          <p:cNvSpPr>
            <a:spLocks noGrp="1" noChangeArrowheads="1"/>
          </p:cNvSpPr>
          <p:nvPr>
            <p:ph type="ftr" sz="quarter" idx="3"/>
            <p:custDataLst>
              <p:tags r:id="rId16"/>
            </p:custDataLst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 sz="1400" dirty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59078" name="Rectangle 6"/>
          <p:cNvSpPr>
            <a:spLocks noGrp="1" noChangeArrowheads="1"/>
          </p:cNvSpPr>
          <p:nvPr>
            <p:ph type="sldNum" sz="quarter" idx="4"/>
            <p:custDataLst>
              <p:tags r:id="rId17"/>
            </p:custDataLst>
          </p:nvPr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FC12BBB9-BD95-4291-8160-1F74DD34F13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16630" r:id="rId1"/>
    <p:sldLayoutId id="2147516631" r:id="rId2"/>
    <p:sldLayoutId id="2147516632" r:id="rId3"/>
    <p:sldLayoutId id="2147516633" r:id="rId4"/>
    <p:sldLayoutId id="2147516634" r:id="rId5"/>
    <p:sldLayoutId id="2147516635" r:id="rId6"/>
    <p:sldLayoutId id="2147516636" r:id="rId7"/>
    <p:sldLayoutId id="2147516637" r:id="rId8"/>
    <p:sldLayoutId id="2147516638" r:id="rId9"/>
    <p:sldLayoutId id="2147516639" r:id="rId10"/>
    <p:sldLayoutId id="2147516640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spcBef>
                <a:spcPct val="50000"/>
              </a:spcBef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E35F508B-50B2-4B20-B30E-163B98B33042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8/16/2016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spcBef>
                <a:spcPct val="50000"/>
              </a:spcBef>
              <a:defRPr sz="1200" dirty="0">
                <a:solidFill>
                  <a:schemeClr val="tx1">
                    <a:tint val="7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0" hangingPunct="0">
              <a:spcBef>
                <a:spcPct val="50000"/>
              </a:spcBef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C27BC021-9EF2-4F30-84EE-BBD51EFD02A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723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17475" r:id="rId1"/>
    <p:sldLayoutId id="2147517476" r:id="rId2"/>
    <p:sldLayoutId id="2147517477" r:id="rId3"/>
    <p:sldLayoutId id="2147517478" r:id="rId4"/>
    <p:sldLayoutId id="2147517479" r:id="rId5"/>
    <p:sldLayoutId id="2147517480" r:id="rId6"/>
    <p:sldLayoutId id="2147517481" r:id="rId7"/>
    <p:sldLayoutId id="2147517482" r:id="rId8"/>
    <p:sldLayoutId id="2147517483" r:id="rId9"/>
    <p:sldLayoutId id="2147517484" r:id="rId10"/>
    <p:sldLayoutId id="214751748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gamma/>
                <a:shade val="46275"/>
                <a:invGamma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381750"/>
            <a:ext cx="914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latin typeface="Arial"/>
                <a:cs typeface="Arial"/>
              </a:rPr>
              <a:t>Page </a:t>
            </a:r>
            <a:fld id="{20015337-8B21-451E-BD2D-CACFF625CFB6}" type="slidenum">
              <a:rPr lang="en-US">
                <a:solidFill>
                  <a:srgbClr val="000000"/>
                </a:solidFill>
                <a:latin typeface="Arial"/>
                <a:cs typeface="Arial"/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0658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17487" r:id="rId1"/>
    <p:sldLayoutId id="2147517488" r:id="rId2"/>
    <p:sldLayoutId id="2147517489" r:id="rId3"/>
    <p:sldLayoutId id="2147517490" r:id="rId4"/>
    <p:sldLayoutId id="2147517491" r:id="rId5"/>
    <p:sldLayoutId id="2147517492" r:id="rId6"/>
    <p:sldLayoutId id="2147517493" r:id="rId7"/>
    <p:sldLayoutId id="2147517494" r:id="rId8"/>
    <p:sldLayoutId id="2147517495" r:id="rId9"/>
    <p:sldLayoutId id="2147517496" r:id="rId10"/>
    <p:sldLayoutId id="2147517497" r:id="rId11"/>
    <p:sldLayoutId id="2147517498" r:id="rId12"/>
    <p:sldLayoutId id="2147517499" r:id="rId13"/>
    <p:sldLayoutId id="2147517500" r:id="rId1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  <p:custDataLst>
              <p:tags r:id="rId13"/>
            </p:custDataLst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40" tIns="45672" rIns="91340" bIns="4567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  <p:custDataLst>
              <p:tags r:id="rId14"/>
            </p:custDataLst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40" tIns="45672" rIns="91340" bIns="456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1140" name="Rectangle 4"/>
          <p:cNvSpPr>
            <a:spLocks noGrp="1" noChangeArrowheads="1"/>
          </p:cNvSpPr>
          <p:nvPr>
            <p:ph type="dt" sz="half" idx="2"/>
            <p:custDataLst>
              <p:tags r:id="rId15"/>
            </p:custDataLst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40" tIns="45672" rIns="91340" bIns="45672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1400" dirty="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41" name="Rectangle 5"/>
          <p:cNvSpPr>
            <a:spLocks noGrp="1" noChangeArrowheads="1"/>
          </p:cNvSpPr>
          <p:nvPr>
            <p:ph type="ftr" sz="quarter" idx="3"/>
            <p:custDataLst>
              <p:tags r:id="rId16"/>
            </p:custDataLst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40" tIns="45672" rIns="91340" bIns="45672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1400" dirty="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42" name="Rectangle 6"/>
          <p:cNvSpPr>
            <a:spLocks noGrp="1" noChangeArrowheads="1"/>
          </p:cNvSpPr>
          <p:nvPr>
            <p:ph type="sldNum" sz="quarter" idx="4"/>
            <p:custDataLst>
              <p:tags r:id="rId17"/>
            </p:custDataLst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40" tIns="45672" rIns="91340" bIns="45672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40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fld id="{3F657690-D858-4546-831D-ADD5D2DD148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814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17507" r:id="rId1"/>
    <p:sldLayoutId id="2147517508" r:id="rId2"/>
    <p:sldLayoutId id="2147517509" r:id="rId3"/>
    <p:sldLayoutId id="2147517510" r:id="rId4"/>
    <p:sldLayoutId id="2147517511" r:id="rId5"/>
    <p:sldLayoutId id="2147517512" r:id="rId6"/>
    <p:sldLayoutId id="2147517513" r:id="rId7"/>
    <p:sldLayoutId id="2147517514" r:id="rId8"/>
    <p:sldLayoutId id="2147517515" r:id="rId9"/>
    <p:sldLayoutId id="2147517516" r:id="rId10"/>
    <p:sldLayoutId id="2147517517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6725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3453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018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6905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1313" indent="-341313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1413" indent="-227013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597025" indent="-227013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4225" indent="-227013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1995" indent="-228363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68722" indent="-228363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5448" indent="-228363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2174" indent="-228363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34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725" algn="l" defTabSz="9134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453" algn="l" defTabSz="9134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180" algn="l" defTabSz="9134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905" algn="l" defTabSz="9134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632" algn="l" defTabSz="9134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0358" algn="l" defTabSz="9134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7080" algn="l" defTabSz="9134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3809" algn="l" defTabSz="9134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  <p:custDataLst>
              <p:tags r:id="rId15"/>
            </p:custDataLst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  <p:custDataLst>
              <p:tags r:id="rId16"/>
            </p:custDataLst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91140" name="Rectangle 4"/>
          <p:cNvSpPr>
            <a:spLocks noGrp="1" noChangeArrowheads="1"/>
          </p:cNvSpPr>
          <p:nvPr>
            <p:ph type="dt" sz="half" idx="2"/>
            <p:custDataLst>
              <p:tags r:id="rId17"/>
            </p:custDataLst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140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41" name="Rectangle 5"/>
          <p:cNvSpPr>
            <a:spLocks noGrp="1" noChangeArrowheads="1"/>
          </p:cNvSpPr>
          <p:nvPr>
            <p:ph type="ftr" sz="quarter" idx="3"/>
            <p:custDataLst>
              <p:tags r:id="rId18"/>
            </p:custDataLst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140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42" name="Rectangle 6"/>
          <p:cNvSpPr>
            <a:spLocks noGrp="1" noChangeArrowheads="1"/>
          </p:cNvSpPr>
          <p:nvPr>
            <p:ph type="sldNum" sz="quarter" idx="4"/>
            <p:custDataLst>
              <p:tags r:id="rId19"/>
            </p:custDataLst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40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fld id="{EBF52DE3-E719-4BD8-BFD6-125A1FC583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616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17519" r:id="rId1"/>
    <p:sldLayoutId id="2147517520" r:id="rId2"/>
    <p:sldLayoutId id="2147517521" r:id="rId3"/>
    <p:sldLayoutId id="2147517522" r:id="rId4"/>
    <p:sldLayoutId id="2147517523" r:id="rId5"/>
    <p:sldLayoutId id="2147517524" r:id="rId6"/>
    <p:sldLayoutId id="2147517525" r:id="rId7"/>
    <p:sldLayoutId id="2147517526" r:id="rId8"/>
    <p:sldLayoutId id="2147517527" r:id="rId9"/>
    <p:sldLayoutId id="2147517528" r:id="rId10"/>
    <p:sldLayoutId id="2147517529" r:id="rId11"/>
    <p:sldLayoutId id="2147517530" r:id="rId12"/>
    <p:sldLayoutId id="2147517531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  <p:custDataLst>
              <p:tags r:id="rId13"/>
            </p:custDataLst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  <p:custDataLst>
              <p:tags r:id="rId14"/>
            </p:custDataLst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1140" name="Rectangle 4"/>
          <p:cNvSpPr>
            <a:spLocks noGrp="1" noChangeArrowheads="1"/>
          </p:cNvSpPr>
          <p:nvPr>
            <p:ph type="dt" sz="half" idx="2"/>
            <p:custDataLst>
              <p:tags r:id="rId15"/>
            </p:custDataLst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1400"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41" name="Rectangle 5"/>
          <p:cNvSpPr>
            <a:spLocks noGrp="1" noChangeArrowheads="1"/>
          </p:cNvSpPr>
          <p:nvPr>
            <p:ph type="ftr" sz="quarter" idx="3"/>
            <p:custDataLst>
              <p:tags r:id="rId16"/>
            </p:custDataLst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1400"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42" name="Rectangle 6"/>
          <p:cNvSpPr>
            <a:spLocks noGrp="1" noChangeArrowheads="1"/>
          </p:cNvSpPr>
          <p:nvPr>
            <p:ph type="sldNum" sz="quarter" idx="4"/>
            <p:custDataLst>
              <p:tags r:id="rId17"/>
            </p:custDataLst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400"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fld id="{625118D7-FBA1-493B-9421-3A3F596335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01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17533" r:id="rId1"/>
    <p:sldLayoutId id="2147517534" r:id="rId2"/>
    <p:sldLayoutId id="2147517535" r:id="rId3"/>
    <p:sldLayoutId id="2147517536" r:id="rId4"/>
    <p:sldLayoutId id="2147517537" r:id="rId5"/>
    <p:sldLayoutId id="2147517538" r:id="rId6"/>
    <p:sldLayoutId id="2147517539" r:id="rId7"/>
    <p:sldLayoutId id="2147517540" r:id="rId8"/>
    <p:sldLayoutId id="2147517541" r:id="rId9"/>
    <p:sldLayoutId id="2147517542" r:id="rId10"/>
    <p:sldLayoutId id="2147517543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  <p:custDataLst>
              <p:tags r:id="rId15"/>
            </p:custDataLst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  <p:custDataLst>
              <p:tags r:id="rId16"/>
            </p:custDataLst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91140" name="Rectangle 4"/>
          <p:cNvSpPr>
            <a:spLocks noGrp="1" noChangeArrowheads="1"/>
          </p:cNvSpPr>
          <p:nvPr>
            <p:ph type="dt" sz="half" idx="2"/>
            <p:custDataLst>
              <p:tags r:id="rId17"/>
            </p:custDataLst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140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41" name="Rectangle 5"/>
          <p:cNvSpPr>
            <a:spLocks noGrp="1" noChangeArrowheads="1"/>
          </p:cNvSpPr>
          <p:nvPr>
            <p:ph type="ftr" sz="quarter" idx="3"/>
            <p:custDataLst>
              <p:tags r:id="rId18"/>
            </p:custDataLst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140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42" name="Rectangle 6"/>
          <p:cNvSpPr>
            <a:spLocks noGrp="1" noChangeArrowheads="1"/>
          </p:cNvSpPr>
          <p:nvPr>
            <p:ph type="sldNum" sz="quarter" idx="4"/>
            <p:custDataLst>
              <p:tags r:id="rId19"/>
            </p:custDataLst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40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fld id="{FC9843A8-115D-4FB9-A31E-8F3281B21A3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037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17545" r:id="rId1"/>
    <p:sldLayoutId id="2147517546" r:id="rId2"/>
    <p:sldLayoutId id="2147517547" r:id="rId3"/>
    <p:sldLayoutId id="2147517548" r:id="rId4"/>
    <p:sldLayoutId id="2147517549" r:id="rId5"/>
    <p:sldLayoutId id="2147517550" r:id="rId6"/>
    <p:sldLayoutId id="2147517551" r:id="rId7"/>
    <p:sldLayoutId id="2147517552" r:id="rId8"/>
    <p:sldLayoutId id="2147517553" r:id="rId9"/>
    <p:sldLayoutId id="2147517554" r:id="rId10"/>
    <p:sldLayoutId id="2147517555" r:id="rId11"/>
    <p:sldLayoutId id="2147517556" r:id="rId12"/>
    <p:sldLayoutId id="2147517557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  <p:custDataLst>
              <p:tags r:id="rId13"/>
            </p:custDataLst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  <p:custDataLst>
              <p:tags r:id="rId14"/>
            </p:custDataLst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91140" name="Rectangle 4"/>
          <p:cNvSpPr>
            <a:spLocks noGrp="1" noChangeArrowheads="1"/>
          </p:cNvSpPr>
          <p:nvPr>
            <p:ph type="dt" sz="half" idx="2"/>
            <p:custDataLst>
              <p:tags r:id="rId15"/>
            </p:custDataLst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140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41" name="Rectangle 5"/>
          <p:cNvSpPr>
            <a:spLocks noGrp="1" noChangeArrowheads="1"/>
          </p:cNvSpPr>
          <p:nvPr>
            <p:ph type="ftr" sz="quarter" idx="3"/>
            <p:custDataLst>
              <p:tags r:id="rId16"/>
            </p:custDataLst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140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42" name="Rectangle 6"/>
          <p:cNvSpPr>
            <a:spLocks noGrp="1" noChangeArrowheads="1"/>
          </p:cNvSpPr>
          <p:nvPr>
            <p:ph type="sldNum" sz="quarter" idx="4"/>
            <p:custDataLst>
              <p:tags r:id="rId17"/>
            </p:custDataLst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40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fld id="{3F45CBB2-B7BB-4169-A559-44A6789E41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854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17559" r:id="rId1"/>
    <p:sldLayoutId id="2147517560" r:id="rId2"/>
    <p:sldLayoutId id="2147517561" r:id="rId3"/>
    <p:sldLayoutId id="2147517562" r:id="rId4"/>
    <p:sldLayoutId id="2147517563" r:id="rId5"/>
    <p:sldLayoutId id="2147517564" r:id="rId6"/>
    <p:sldLayoutId id="2147517565" r:id="rId7"/>
    <p:sldLayoutId id="2147517566" r:id="rId8"/>
    <p:sldLayoutId id="2147517567" r:id="rId9"/>
    <p:sldLayoutId id="2147517568" r:id="rId10"/>
    <p:sldLayoutId id="214751756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  <p:custDataLst>
              <p:tags r:id="rId15"/>
            </p:custDataLst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  <p:custDataLst>
              <p:tags r:id="rId16"/>
            </p:custDataLst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1140" name="Rectangle 4"/>
          <p:cNvSpPr>
            <a:spLocks noGrp="1" noChangeArrowheads="1"/>
          </p:cNvSpPr>
          <p:nvPr>
            <p:ph type="dt" sz="half" idx="2"/>
            <p:custDataLst>
              <p:tags r:id="rId17"/>
            </p:custDataLst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1400" dirty="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41" name="Rectangle 5"/>
          <p:cNvSpPr>
            <a:spLocks noGrp="1" noChangeArrowheads="1"/>
          </p:cNvSpPr>
          <p:nvPr>
            <p:ph type="ftr" sz="quarter" idx="3"/>
            <p:custDataLst>
              <p:tags r:id="rId18"/>
            </p:custDataLst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1400" dirty="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42" name="Rectangle 6"/>
          <p:cNvSpPr>
            <a:spLocks noGrp="1" noChangeArrowheads="1"/>
          </p:cNvSpPr>
          <p:nvPr>
            <p:ph type="sldNum" sz="quarter" idx="4"/>
            <p:custDataLst>
              <p:tags r:id="rId19"/>
            </p:custDataLst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40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fld id="{2474A29D-D077-47AE-897C-5DBF64481B1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72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17571" r:id="rId1"/>
    <p:sldLayoutId id="2147517572" r:id="rId2"/>
    <p:sldLayoutId id="2147517573" r:id="rId3"/>
    <p:sldLayoutId id="2147517574" r:id="rId4"/>
    <p:sldLayoutId id="2147517575" r:id="rId5"/>
    <p:sldLayoutId id="2147517576" r:id="rId6"/>
    <p:sldLayoutId id="2147517577" r:id="rId7"/>
    <p:sldLayoutId id="2147517578" r:id="rId8"/>
    <p:sldLayoutId id="2147517579" r:id="rId9"/>
    <p:sldLayoutId id="2147517580" r:id="rId10"/>
    <p:sldLayoutId id="2147517581" r:id="rId11"/>
    <p:sldLayoutId id="2147517582" r:id="rId12"/>
    <p:sldLayoutId id="2147517583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40" tIns="45672" rIns="91340" bIns="4567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40" tIns="45672" rIns="91340" bIns="456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9114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40" tIns="45672" rIns="91340" bIns="45672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140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4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40" tIns="45672" rIns="91340" bIns="45672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140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4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40" tIns="45672" rIns="91340" bIns="45672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40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fld id="{D1C25350-0D7D-4E65-A23F-02A999DAADA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09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17585" r:id="rId1"/>
    <p:sldLayoutId id="2147517586" r:id="rId2"/>
    <p:sldLayoutId id="2147517587" r:id="rId3"/>
    <p:sldLayoutId id="2147517588" r:id="rId4"/>
    <p:sldLayoutId id="2147517589" r:id="rId5"/>
    <p:sldLayoutId id="2147517590" r:id="rId6"/>
    <p:sldLayoutId id="2147517591" r:id="rId7"/>
    <p:sldLayoutId id="2147517592" r:id="rId8"/>
    <p:sldLayoutId id="2147517593" r:id="rId9"/>
    <p:sldLayoutId id="2147517594" r:id="rId10"/>
    <p:sldLayoutId id="2147517595" r:id="rId11"/>
    <p:sldLayoutId id="2147517596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6725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3453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018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6905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1313" indent="-341313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1413" indent="-227013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597025" indent="-227013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4225" indent="-227013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1995" indent="-228363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68722" indent="-228363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5448" indent="-228363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2174" indent="-228363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34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725" algn="l" defTabSz="9134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453" algn="l" defTabSz="9134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180" algn="l" defTabSz="9134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905" algn="l" defTabSz="9134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632" algn="l" defTabSz="9134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0358" algn="l" defTabSz="9134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7080" algn="l" defTabSz="9134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3809" algn="l" defTabSz="9134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  <p:custDataLst>
              <p:tags r:id="rId15"/>
            </p:custDataLst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  <p:custDataLst>
              <p:tags r:id="rId16"/>
            </p:custDataLst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1140" name="Rectangle 4"/>
          <p:cNvSpPr>
            <a:spLocks noGrp="1" noChangeArrowheads="1"/>
          </p:cNvSpPr>
          <p:nvPr>
            <p:ph type="dt" sz="half" idx="2"/>
            <p:custDataLst>
              <p:tags r:id="rId17"/>
            </p:custDataLst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1400"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1141" name="Rectangle 5"/>
          <p:cNvSpPr>
            <a:spLocks noGrp="1" noChangeArrowheads="1"/>
          </p:cNvSpPr>
          <p:nvPr>
            <p:ph type="ftr" sz="quarter" idx="3"/>
            <p:custDataLst>
              <p:tags r:id="rId18"/>
            </p:custDataLst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1400"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1142" name="Rectangle 6"/>
          <p:cNvSpPr>
            <a:spLocks noGrp="1" noChangeArrowheads="1"/>
          </p:cNvSpPr>
          <p:nvPr>
            <p:ph type="sldNum" sz="quarter" idx="4"/>
            <p:custDataLst>
              <p:tags r:id="rId19"/>
            </p:custDataLst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400"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fld id="{625118D7-FBA1-493B-9421-3A3F596335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8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17598" r:id="rId1"/>
    <p:sldLayoutId id="2147517599" r:id="rId2"/>
    <p:sldLayoutId id="2147517600" r:id="rId3"/>
    <p:sldLayoutId id="2147517601" r:id="rId4"/>
    <p:sldLayoutId id="2147517602" r:id="rId5"/>
    <p:sldLayoutId id="2147517603" r:id="rId6"/>
    <p:sldLayoutId id="2147517604" r:id="rId7"/>
    <p:sldLayoutId id="2147517605" r:id="rId8"/>
    <p:sldLayoutId id="2147517606" r:id="rId9"/>
    <p:sldLayoutId id="2147517607" r:id="rId10"/>
    <p:sldLayoutId id="2147517608" r:id="rId11"/>
    <p:sldLayoutId id="2147517609" r:id="rId12"/>
    <p:sldLayoutId id="2147517610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123" name="Text Placeholder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spcBef>
                <a:spcPct val="50000"/>
              </a:spcBef>
              <a:defRPr sz="1200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4CC27F78-B976-4A82-8E73-2A4D37BDD3AF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spcBef>
                <a:spcPct val="50000"/>
              </a:spcBef>
              <a:defRPr sz="1200" dirty="0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0" hangingPunct="0">
              <a:spcBef>
                <a:spcPct val="50000"/>
              </a:spcBef>
              <a:defRPr sz="1200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51A30F7A-1BE2-40DB-B38C-9E3BF8E1909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16663" r:id="rId1"/>
    <p:sldLayoutId id="2147516664" r:id="rId2"/>
    <p:sldLayoutId id="2147516665" r:id="rId3"/>
    <p:sldLayoutId id="2147516666" r:id="rId4"/>
    <p:sldLayoutId id="2147516667" r:id="rId5"/>
    <p:sldLayoutId id="2147516668" r:id="rId6"/>
    <p:sldLayoutId id="2147517106" r:id="rId7"/>
    <p:sldLayoutId id="2147516669" r:id="rId8"/>
    <p:sldLayoutId id="2147516670" r:id="rId9"/>
    <p:sldLayoutId id="2147516671" r:id="rId10"/>
    <p:sldLayoutId id="2147516672" r:id="rId11"/>
    <p:sldLayoutId id="2147517107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  <p:custDataLst>
              <p:tags r:id="rId15"/>
            </p:custDataLst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  <p:custDataLst>
              <p:tags r:id="rId16"/>
            </p:custDataLst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1140" name="Rectangle 4"/>
          <p:cNvSpPr>
            <a:spLocks noGrp="1" noChangeArrowheads="1"/>
          </p:cNvSpPr>
          <p:nvPr>
            <p:ph type="dt" sz="half" idx="2"/>
            <p:custDataLst>
              <p:tags r:id="rId17"/>
            </p:custDataLst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1400" dirty="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41" name="Rectangle 5"/>
          <p:cNvSpPr>
            <a:spLocks noGrp="1" noChangeArrowheads="1"/>
          </p:cNvSpPr>
          <p:nvPr>
            <p:ph type="ftr" sz="quarter" idx="3"/>
            <p:custDataLst>
              <p:tags r:id="rId18"/>
            </p:custDataLst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1400" dirty="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42" name="Rectangle 6"/>
          <p:cNvSpPr>
            <a:spLocks noGrp="1" noChangeArrowheads="1"/>
          </p:cNvSpPr>
          <p:nvPr>
            <p:ph type="sldNum" sz="quarter" idx="4"/>
            <p:custDataLst>
              <p:tags r:id="rId19"/>
            </p:custDataLst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40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fld id="{2474A29D-D077-47AE-897C-5DBF64481B1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675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17612" r:id="rId1"/>
    <p:sldLayoutId id="2147517613" r:id="rId2"/>
    <p:sldLayoutId id="2147517614" r:id="rId3"/>
    <p:sldLayoutId id="2147517615" r:id="rId4"/>
    <p:sldLayoutId id="2147517616" r:id="rId5"/>
    <p:sldLayoutId id="2147517617" r:id="rId6"/>
    <p:sldLayoutId id="2147517618" r:id="rId7"/>
    <p:sldLayoutId id="2147517619" r:id="rId8"/>
    <p:sldLayoutId id="2147517620" r:id="rId9"/>
    <p:sldLayoutId id="2147517621" r:id="rId10"/>
    <p:sldLayoutId id="2147517622" r:id="rId11"/>
    <p:sldLayoutId id="2147517623" r:id="rId12"/>
    <p:sldLayoutId id="2147517624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147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spcBef>
                <a:spcPct val="50000"/>
              </a:spcBef>
              <a:defRPr sz="1200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87910670-EB04-43BD-8FBD-00DD8FA144EF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spcBef>
                <a:spcPct val="50000"/>
              </a:spcBef>
              <a:defRPr sz="1200" dirty="0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0" hangingPunct="0">
              <a:spcBef>
                <a:spcPct val="50000"/>
              </a:spcBef>
              <a:defRPr sz="1200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7F8627AB-3423-4224-8717-7D1790FE290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16673" r:id="rId1"/>
    <p:sldLayoutId id="2147516674" r:id="rId2"/>
    <p:sldLayoutId id="2147516675" r:id="rId3"/>
    <p:sldLayoutId id="2147516676" r:id="rId4"/>
    <p:sldLayoutId id="2147516677" r:id="rId5"/>
    <p:sldLayoutId id="2147516678" r:id="rId6"/>
    <p:sldLayoutId id="2147517108" r:id="rId7"/>
    <p:sldLayoutId id="2147516679" r:id="rId8"/>
    <p:sldLayoutId id="2147516680" r:id="rId9"/>
    <p:sldLayoutId id="2147516681" r:id="rId10"/>
    <p:sldLayoutId id="214751668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171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spcBef>
                <a:spcPct val="50000"/>
              </a:spcBef>
              <a:defRPr sz="1200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F9350604-85D6-4EBD-895E-C3166B93B3F2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spcBef>
                <a:spcPct val="50000"/>
              </a:spcBef>
              <a:defRPr sz="1200" dirty="0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0" hangingPunct="0">
              <a:spcBef>
                <a:spcPct val="50000"/>
              </a:spcBef>
              <a:defRPr sz="1200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5F210DA1-95E8-4223-BE6E-1A18A5295B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16683" r:id="rId1"/>
    <p:sldLayoutId id="2147516684" r:id="rId2"/>
    <p:sldLayoutId id="2147516685" r:id="rId3"/>
    <p:sldLayoutId id="2147516686" r:id="rId4"/>
    <p:sldLayoutId id="2147516687" r:id="rId5"/>
    <p:sldLayoutId id="2147516688" r:id="rId6"/>
    <p:sldLayoutId id="2147517109" r:id="rId7"/>
    <p:sldLayoutId id="2147516689" r:id="rId8"/>
    <p:sldLayoutId id="2147516690" r:id="rId9"/>
    <p:sldLayoutId id="2147516691" r:id="rId10"/>
    <p:sldLayoutId id="214751669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219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spcBef>
                <a:spcPct val="50000"/>
              </a:spcBef>
              <a:defRPr sz="1200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543E779A-16DC-493E-8BF3-244B24E81891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spcBef>
                <a:spcPct val="50000"/>
              </a:spcBef>
              <a:defRPr sz="1200" dirty="0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0" hangingPunct="0">
              <a:spcBef>
                <a:spcPct val="50000"/>
              </a:spcBef>
              <a:defRPr sz="1200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DCBD4510-3D0E-4F42-A9E3-29DB8A8C2DA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16705" r:id="rId1"/>
    <p:sldLayoutId id="2147516706" r:id="rId2"/>
    <p:sldLayoutId id="2147516707" r:id="rId3"/>
    <p:sldLayoutId id="2147516708" r:id="rId4"/>
    <p:sldLayoutId id="2147516709" r:id="rId5"/>
    <p:sldLayoutId id="2147516710" r:id="rId6"/>
    <p:sldLayoutId id="2147517110" r:id="rId7"/>
    <p:sldLayoutId id="2147516711" r:id="rId8"/>
    <p:sldLayoutId id="2147516712" r:id="rId9"/>
    <p:sldLayoutId id="2147516713" r:id="rId10"/>
    <p:sldLayoutId id="214751671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1267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spcBef>
                <a:spcPct val="50000"/>
              </a:spcBef>
              <a:defRPr sz="1200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F8F6D6A5-E1C8-44DB-8ACD-ACE0B78D27CA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spcBef>
                <a:spcPct val="50000"/>
              </a:spcBef>
              <a:defRPr sz="1200" dirty="0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0" hangingPunct="0">
              <a:spcBef>
                <a:spcPct val="50000"/>
              </a:spcBef>
              <a:defRPr sz="1200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327B7668-A2CB-49E1-915C-45B7AECD7ED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16715" r:id="rId1"/>
    <p:sldLayoutId id="2147516716" r:id="rId2"/>
    <p:sldLayoutId id="2147516717" r:id="rId3"/>
    <p:sldLayoutId id="2147516718" r:id="rId4"/>
    <p:sldLayoutId id="2147516719" r:id="rId5"/>
    <p:sldLayoutId id="2147516720" r:id="rId6"/>
    <p:sldLayoutId id="2147517122" r:id="rId7"/>
    <p:sldLayoutId id="2147516721" r:id="rId8"/>
    <p:sldLayoutId id="2147516722" r:id="rId9"/>
    <p:sldLayoutId id="2147516723" r:id="rId10"/>
    <p:sldLayoutId id="214751672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  <p:custDataLst>
              <p:tags r:id="rId14"/>
            </p:custDataLst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  <p:custDataLst>
              <p:tags r:id="rId15"/>
            </p:custDataLst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1140" name="Rectangle 4"/>
          <p:cNvSpPr>
            <a:spLocks noGrp="1" noChangeArrowheads="1"/>
          </p:cNvSpPr>
          <p:nvPr>
            <p:ph type="dt" sz="half" idx="2"/>
            <p:custDataLst>
              <p:tags r:id="rId16"/>
            </p:custDataLst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1400" dirty="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1141" name="Rectangle 5"/>
          <p:cNvSpPr>
            <a:spLocks noGrp="1" noChangeArrowheads="1"/>
          </p:cNvSpPr>
          <p:nvPr>
            <p:ph type="ftr" sz="quarter" idx="3"/>
            <p:custDataLst>
              <p:tags r:id="rId17"/>
            </p:custDataLst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1400" dirty="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1142" name="Rectangle 6"/>
          <p:cNvSpPr>
            <a:spLocks noGrp="1" noChangeArrowheads="1"/>
          </p:cNvSpPr>
          <p:nvPr>
            <p:ph type="sldNum" sz="quarter" idx="4"/>
            <p:custDataLst>
              <p:tags r:id="rId18"/>
            </p:custDataLst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40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fld id="{588F56D6-5DED-4FAA-A120-D1BAF53D2F9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16771" r:id="rId1"/>
    <p:sldLayoutId id="2147516772" r:id="rId2"/>
    <p:sldLayoutId id="2147516773" r:id="rId3"/>
    <p:sldLayoutId id="2147516774" r:id="rId4"/>
    <p:sldLayoutId id="2147516775" r:id="rId5"/>
    <p:sldLayoutId id="2147516776" r:id="rId6"/>
    <p:sldLayoutId id="2147516777" r:id="rId7"/>
    <p:sldLayoutId id="2147516778" r:id="rId8"/>
    <p:sldLayoutId id="2147516779" r:id="rId9"/>
    <p:sldLayoutId id="2147516780" r:id="rId10"/>
    <p:sldLayoutId id="2147516781" r:id="rId11"/>
    <p:sldLayoutId id="2147516782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8435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spcBef>
                <a:spcPct val="50000"/>
              </a:spcBef>
              <a:defRPr sz="1200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EFB904AC-09EB-481D-A566-76C89BF531FA}" type="datetimeFigureOut">
              <a:rPr lang="en-US"/>
              <a:pPr>
                <a:defRPr/>
              </a:pPr>
              <a:t>8/16/2016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spcBef>
                <a:spcPct val="50000"/>
              </a:spcBef>
              <a:defRPr sz="1200" dirty="0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0" hangingPunct="0">
              <a:spcBef>
                <a:spcPct val="50000"/>
              </a:spcBef>
              <a:defRPr sz="1200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F69D58DF-6890-482B-AF3A-428267240E4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16783" r:id="rId1"/>
    <p:sldLayoutId id="2147516784" r:id="rId2"/>
    <p:sldLayoutId id="2147516785" r:id="rId3"/>
    <p:sldLayoutId id="2147516786" r:id="rId4"/>
    <p:sldLayoutId id="2147516787" r:id="rId5"/>
    <p:sldLayoutId id="2147516788" r:id="rId6"/>
    <p:sldLayoutId id="2147517123" r:id="rId7"/>
    <p:sldLayoutId id="2147516789" r:id="rId8"/>
    <p:sldLayoutId id="2147516790" r:id="rId9"/>
    <p:sldLayoutId id="2147516791" r:id="rId10"/>
    <p:sldLayoutId id="214751679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searchgate.net/publication/306119626_Electricity_is_Different_August_2016_Penn_State_Mathematics" TargetMode="External"/><Relationship Id="rId1" Type="http://schemas.openxmlformats.org/officeDocument/2006/relationships/slideLayout" Target="../slideLayouts/slideLayout14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1.wmf"/><Relationship Id="rId2" Type="http://schemas.openxmlformats.org/officeDocument/2006/relationships/slideLayout" Target="../slideLayouts/slideLayout15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0.wmf"/><Relationship Id="rId4" Type="http://schemas.openxmlformats.org/officeDocument/2006/relationships/image" Target="../media/image7.wmf"/><Relationship Id="rId9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5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2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5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4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5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6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slideLayout" Target="../slideLayouts/slideLayout15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2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146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22.png"/><Relationship Id="rId4" Type="http://schemas.openxmlformats.org/officeDocument/2006/relationships/image" Target="../media/image20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15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5.bin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7.wmf"/><Relationship Id="rId2" Type="http://schemas.openxmlformats.org/officeDocument/2006/relationships/slideLayout" Target="../slideLayouts/slideLayout15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26.wmf"/><Relationship Id="rId4" Type="http://schemas.openxmlformats.org/officeDocument/2006/relationships/oleObject" Target="../embeddings/oleObject17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8.wmf"/><Relationship Id="rId2" Type="http://schemas.openxmlformats.org/officeDocument/2006/relationships/slideLayout" Target="../slideLayouts/slideLayout15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26.wmf"/><Relationship Id="rId4" Type="http://schemas.openxmlformats.org/officeDocument/2006/relationships/oleObject" Target="../embeddings/oleObject19.bin"/><Relationship Id="rId9" Type="http://schemas.openxmlformats.org/officeDocument/2006/relationships/image" Target="../media/image29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85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30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85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31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tags" Target="../tags/tag992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991.xml"/><Relationship Id="rId1" Type="http://schemas.openxmlformats.org/officeDocument/2006/relationships/themeOverride" Target="../theme/themeOverride1.xml"/><Relationship Id="rId6" Type="http://schemas.openxmlformats.org/officeDocument/2006/relationships/slideLayout" Target="../slideLayouts/slideLayout321.xml"/><Relationship Id="rId5" Type="http://schemas.openxmlformats.org/officeDocument/2006/relationships/tags" Target="../tags/tag994.xml"/><Relationship Id="rId4" Type="http://schemas.openxmlformats.org/officeDocument/2006/relationships/tags" Target="../tags/tag99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3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7.xml"/><Relationship Id="rId1" Type="http://schemas.openxmlformats.org/officeDocument/2006/relationships/themeOverride" Target="../theme/themeOverride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5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247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8.xml"/><Relationship Id="rId1" Type="http://schemas.openxmlformats.org/officeDocument/2006/relationships/themeOverride" Target="../theme/themeOverride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slideLayout" Target="../slideLayouts/slideLayout265.xml"/><Relationship Id="rId1" Type="http://schemas.openxmlformats.org/officeDocument/2006/relationships/themeOverride" Target="../theme/themeOverride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3" Type="http://schemas.openxmlformats.org/officeDocument/2006/relationships/tags" Target="../tags/tag996.xml"/><Relationship Id="rId7" Type="http://schemas.openxmlformats.org/officeDocument/2006/relationships/slideLayout" Target="../slideLayouts/slideLayout285.xml"/><Relationship Id="rId2" Type="http://schemas.openxmlformats.org/officeDocument/2006/relationships/tags" Target="../tags/tag995.xml"/><Relationship Id="rId1" Type="http://schemas.openxmlformats.org/officeDocument/2006/relationships/themeOverride" Target="../theme/themeOverride7.xml"/><Relationship Id="rId6" Type="http://schemas.openxmlformats.org/officeDocument/2006/relationships/tags" Target="../tags/tag999.xml"/><Relationship Id="rId5" Type="http://schemas.openxmlformats.org/officeDocument/2006/relationships/tags" Target="../tags/tag998.xml"/><Relationship Id="rId4" Type="http://schemas.openxmlformats.org/officeDocument/2006/relationships/tags" Target="../tags/tag997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00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5.xml"/><Relationship Id="rId3" Type="http://schemas.openxmlformats.org/officeDocument/2006/relationships/tags" Target="../tags/tag1001.xml"/><Relationship Id="rId7" Type="http://schemas.openxmlformats.org/officeDocument/2006/relationships/tags" Target="../tags/tag1005.xml"/><Relationship Id="rId2" Type="http://schemas.openxmlformats.org/officeDocument/2006/relationships/tags" Target="../tags/tag1000.xml"/><Relationship Id="rId1" Type="http://schemas.openxmlformats.org/officeDocument/2006/relationships/themeOverride" Target="../theme/themeOverride8.xml"/><Relationship Id="rId6" Type="http://schemas.openxmlformats.org/officeDocument/2006/relationships/tags" Target="../tags/tag1004.xml"/><Relationship Id="rId5" Type="http://schemas.openxmlformats.org/officeDocument/2006/relationships/tags" Target="../tags/tag1003.xml"/><Relationship Id="rId4" Type="http://schemas.openxmlformats.org/officeDocument/2006/relationships/tags" Target="../tags/tag1002.xml"/><Relationship Id="rId9" Type="http://schemas.openxmlformats.org/officeDocument/2006/relationships/notesSlide" Target="../notesSlides/notesSlide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1.xml"/><Relationship Id="rId1" Type="http://schemas.openxmlformats.org/officeDocument/2006/relationships/themeOverride" Target="../theme/themeOverride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72.xml"/><Relationship Id="rId1" Type="http://schemas.openxmlformats.org/officeDocument/2006/relationships/themeOverride" Target="../theme/themeOverride10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3" Type="http://schemas.openxmlformats.org/officeDocument/2006/relationships/tags" Target="../tags/tag1006.xml"/><Relationship Id="rId7" Type="http://schemas.openxmlformats.org/officeDocument/2006/relationships/slideLayout" Target="../slideLayouts/slideLayout314.xml"/><Relationship Id="rId2" Type="http://schemas.openxmlformats.org/officeDocument/2006/relationships/vmlDrawing" Target="../drawings/vmlDrawing12.vml"/><Relationship Id="rId1" Type="http://schemas.openxmlformats.org/officeDocument/2006/relationships/themeOverride" Target="../theme/themeOverride11.xml"/><Relationship Id="rId6" Type="http://schemas.openxmlformats.org/officeDocument/2006/relationships/tags" Target="../tags/tag1009.xml"/><Relationship Id="rId11" Type="http://schemas.openxmlformats.org/officeDocument/2006/relationships/image" Target="../media/image40.wmf"/><Relationship Id="rId5" Type="http://schemas.openxmlformats.org/officeDocument/2006/relationships/tags" Target="../tags/tag1008.xml"/><Relationship Id="rId10" Type="http://schemas.openxmlformats.org/officeDocument/2006/relationships/oleObject" Target="../embeddings/oleObject25.bin"/><Relationship Id="rId4" Type="http://schemas.openxmlformats.org/officeDocument/2006/relationships/tags" Target="../tags/tag1007.xml"/><Relationship Id="rId9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8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3" Type="http://schemas.openxmlformats.org/officeDocument/2006/relationships/tags" Target="../tags/tag1012.xml"/><Relationship Id="rId7" Type="http://schemas.openxmlformats.org/officeDocument/2006/relationships/slideLayout" Target="../slideLayouts/slideLayout147.xml"/><Relationship Id="rId2" Type="http://schemas.openxmlformats.org/officeDocument/2006/relationships/tags" Target="../tags/tag1011.xml"/><Relationship Id="rId1" Type="http://schemas.openxmlformats.org/officeDocument/2006/relationships/tags" Target="../tags/tag1010.xml"/><Relationship Id="rId6" Type="http://schemas.openxmlformats.org/officeDocument/2006/relationships/tags" Target="../tags/tag1015.xml"/><Relationship Id="rId5" Type="http://schemas.openxmlformats.org/officeDocument/2006/relationships/tags" Target="../tags/tag1014.xml"/><Relationship Id="rId4" Type="http://schemas.openxmlformats.org/officeDocument/2006/relationships/tags" Target="../tags/tag101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tags" Target="../tags/tag1017.xml"/><Relationship Id="rId7" Type="http://schemas.openxmlformats.org/officeDocument/2006/relationships/oleObject" Target="../embeddings/oleObject26.bin"/><Relationship Id="rId2" Type="http://schemas.openxmlformats.org/officeDocument/2006/relationships/tags" Target="../tags/tag1016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1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4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6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2.xml"/><Relationship Id="rId2" Type="http://schemas.openxmlformats.org/officeDocument/2006/relationships/tags" Target="../tags/tag1018.xml"/><Relationship Id="rId1" Type="http://schemas.openxmlformats.org/officeDocument/2006/relationships/themeOverride" Target="../theme/themeOverride1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13" Type="http://schemas.openxmlformats.org/officeDocument/2006/relationships/oleObject" Target="../embeddings/oleObject29.bin"/><Relationship Id="rId3" Type="http://schemas.openxmlformats.org/officeDocument/2006/relationships/tags" Target="../tags/tag1019.xml"/><Relationship Id="rId7" Type="http://schemas.openxmlformats.org/officeDocument/2006/relationships/slideLayout" Target="../slideLayouts/slideLayout202.xml"/><Relationship Id="rId12" Type="http://schemas.openxmlformats.org/officeDocument/2006/relationships/image" Target="../media/image45.wmf"/><Relationship Id="rId2" Type="http://schemas.openxmlformats.org/officeDocument/2006/relationships/vmlDrawing" Target="../drawings/vmlDrawing14.vml"/><Relationship Id="rId1" Type="http://schemas.openxmlformats.org/officeDocument/2006/relationships/themeOverride" Target="../theme/themeOverride13.xml"/><Relationship Id="rId6" Type="http://schemas.openxmlformats.org/officeDocument/2006/relationships/tags" Target="../tags/tag1022.xml"/><Relationship Id="rId11" Type="http://schemas.openxmlformats.org/officeDocument/2006/relationships/oleObject" Target="../embeddings/oleObject28.bin"/><Relationship Id="rId5" Type="http://schemas.openxmlformats.org/officeDocument/2006/relationships/tags" Target="../tags/tag1021.xml"/><Relationship Id="rId10" Type="http://schemas.openxmlformats.org/officeDocument/2006/relationships/image" Target="../media/image44.wmf"/><Relationship Id="rId4" Type="http://schemas.openxmlformats.org/officeDocument/2006/relationships/tags" Target="../tags/tag1020.xml"/><Relationship Id="rId9" Type="http://schemas.openxmlformats.org/officeDocument/2006/relationships/oleObject" Target="../embeddings/oleObject27.bin"/><Relationship Id="rId14" Type="http://schemas.openxmlformats.org/officeDocument/2006/relationships/image" Target="../media/image46.w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8.wmf"/><Relationship Id="rId2" Type="http://schemas.openxmlformats.org/officeDocument/2006/relationships/slideLayout" Target="../slideLayouts/slideLayout209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31.bin"/><Relationship Id="rId11" Type="http://schemas.openxmlformats.org/officeDocument/2006/relationships/image" Target="../media/image50.wmf"/><Relationship Id="rId5" Type="http://schemas.openxmlformats.org/officeDocument/2006/relationships/image" Target="../media/image47.wmf"/><Relationship Id="rId10" Type="http://schemas.openxmlformats.org/officeDocument/2006/relationships/oleObject" Target="../embeddings/oleObject33.bin"/><Relationship Id="rId4" Type="http://schemas.openxmlformats.org/officeDocument/2006/relationships/oleObject" Target="../embeddings/oleObject30.bin"/><Relationship Id="rId9" Type="http://schemas.openxmlformats.org/officeDocument/2006/relationships/image" Target="../media/image49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09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44.wmf"/><Relationship Id="rId4" Type="http://schemas.openxmlformats.org/officeDocument/2006/relationships/oleObject" Target="../embeddings/oleObject34.bin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tags" Target="../tags/tag1028.xml"/><Relationship Id="rId13" Type="http://schemas.openxmlformats.org/officeDocument/2006/relationships/tags" Target="../tags/tag1033.xml"/><Relationship Id="rId18" Type="http://schemas.openxmlformats.org/officeDocument/2006/relationships/tags" Target="../tags/tag1038.xml"/><Relationship Id="rId26" Type="http://schemas.openxmlformats.org/officeDocument/2006/relationships/oleObject" Target="../embeddings/oleObject36.bin"/><Relationship Id="rId3" Type="http://schemas.openxmlformats.org/officeDocument/2006/relationships/tags" Target="../tags/tag1023.xml"/><Relationship Id="rId21" Type="http://schemas.openxmlformats.org/officeDocument/2006/relationships/tags" Target="../tags/tag1041.xml"/><Relationship Id="rId7" Type="http://schemas.openxmlformats.org/officeDocument/2006/relationships/tags" Target="../tags/tag1027.xml"/><Relationship Id="rId12" Type="http://schemas.openxmlformats.org/officeDocument/2006/relationships/tags" Target="../tags/tag1032.xml"/><Relationship Id="rId17" Type="http://schemas.openxmlformats.org/officeDocument/2006/relationships/tags" Target="../tags/tag1037.xml"/><Relationship Id="rId25" Type="http://schemas.openxmlformats.org/officeDocument/2006/relationships/image" Target="../media/image51.wmf"/><Relationship Id="rId2" Type="http://schemas.openxmlformats.org/officeDocument/2006/relationships/vmlDrawing" Target="../drawings/vmlDrawing17.vml"/><Relationship Id="rId16" Type="http://schemas.openxmlformats.org/officeDocument/2006/relationships/tags" Target="../tags/tag1036.xml"/><Relationship Id="rId20" Type="http://schemas.openxmlformats.org/officeDocument/2006/relationships/tags" Target="../tags/tag1040.xml"/><Relationship Id="rId1" Type="http://schemas.openxmlformats.org/officeDocument/2006/relationships/themeOverride" Target="../theme/themeOverride14.xml"/><Relationship Id="rId6" Type="http://schemas.openxmlformats.org/officeDocument/2006/relationships/tags" Target="../tags/tag1026.xml"/><Relationship Id="rId11" Type="http://schemas.openxmlformats.org/officeDocument/2006/relationships/tags" Target="../tags/tag1031.xml"/><Relationship Id="rId24" Type="http://schemas.openxmlformats.org/officeDocument/2006/relationships/oleObject" Target="../embeddings/oleObject35.bin"/><Relationship Id="rId5" Type="http://schemas.openxmlformats.org/officeDocument/2006/relationships/tags" Target="../tags/tag1025.xml"/><Relationship Id="rId15" Type="http://schemas.openxmlformats.org/officeDocument/2006/relationships/tags" Target="../tags/tag1035.xml"/><Relationship Id="rId23" Type="http://schemas.openxmlformats.org/officeDocument/2006/relationships/notesSlide" Target="../notesSlides/notesSlide19.xml"/><Relationship Id="rId10" Type="http://schemas.openxmlformats.org/officeDocument/2006/relationships/tags" Target="../tags/tag1030.xml"/><Relationship Id="rId19" Type="http://schemas.openxmlformats.org/officeDocument/2006/relationships/tags" Target="../tags/tag1039.xml"/><Relationship Id="rId4" Type="http://schemas.openxmlformats.org/officeDocument/2006/relationships/tags" Target="../tags/tag1024.xml"/><Relationship Id="rId9" Type="http://schemas.openxmlformats.org/officeDocument/2006/relationships/tags" Target="../tags/tag1029.xml"/><Relationship Id="rId14" Type="http://schemas.openxmlformats.org/officeDocument/2006/relationships/tags" Target="../tags/tag1034.xml"/><Relationship Id="rId22" Type="http://schemas.openxmlformats.org/officeDocument/2006/relationships/slideLayout" Target="../slideLayouts/slideLayout202.xml"/><Relationship Id="rId27" Type="http://schemas.openxmlformats.org/officeDocument/2006/relationships/image" Target="../media/image52.w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tags" Target="../tags/tag1048.xml"/><Relationship Id="rId13" Type="http://schemas.openxmlformats.org/officeDocument/2006/relationships/tags" Target="../tags/tag1053.xml"/><Relationship Id="rId18" Type="http://schemas.openxmlformats.org/officeDocument/2006/relationships/tags" Target="../tags/tag1058.xml"/><Relationship Id="rId26" Type="http://schemas.openxmlformats.org/officeDocument/2006/relationships/oleObject" Target="../embeddings/oleObject39.bin"/><Relationship Id="rId3" Type="http://schemas.openxmlformats.org/officeDocument/2006/relationships/tags" Target="../tags/tag1043.xml"/><Relationship Id="rId21" Type="http://schemas.openxmlformats.org/officeDocument/2006/relationships/notesSlide" Target="../notesSlides/notesSlide20.xml"/><Relationship Id="rId7" Type="http://schemas.openxmlformats.org/officeDocument/2006/relationships/tags" Target="../tags/tag1047.xml"/><Relationship Id="rId12" Type="http://schemas.openxmlformats.org/officeDocument/2006/relationships/tags" Target="../tags/tag1052.xml"/><Relationship Id="rId17" Type="http://schemas.openxmlformats.org/officeDocument/2006/relationships/tags" Target="../tags/tag1057.xml"/><Relationship Id="rId25" Type="http://schemas.openxmlformats.org/officeDocument/2006/relationships/image" Target="../media/image54.wmf"/><Relationship Id="rId2" Type="http://schemas.openxmlformats.org/officeDocument/2006/relationships/tags" Target="../tags/tag1042.xml"/><Relationship Id="rId16" Type="http://schemas.openxmlformats.org/officeDocument/2006/relationships/tags" Target="../tags/tag1056.xml"/><Relationship Id="rId20" Type="http://schemas.openxmlformats.org/officeDocument/2006/relationships/slideLayout" Target="../slideLayouts/slideLayout207.xml"/><Relationship Id="rId29" Type="http://schemas.openxmlformats.org/officeDocument/2006/relationships/image" Target="../media/image56.wmf"/><Relationship Id="rId1" Type="http://schemas.openxmlformats.org/officeDocument/2006/relationships/vmlDrawing" Target="../drawings/vmlDrawing18.vml"/><Relationship Id="rId6" Type="http://schemas.openxmlformats.org/officeDocument/2006/relationships/tags" Target="../tags/tag1046.xml"/><Relationship Id="rId11" Type="http://schemas.openxmlformats.org/officeDocument/2006/relationships/tags" Target="../tags/tag1051.xml"/><Relationship Id="rId24" Type="http://schemas.openxmlformats.org/officeDocument/2006/relationships/oleObject" Target="../embeddings/oleObject38.bin"/><Relationship Id="rId5" Type="http://schemas.openxmlformats.org/officeDocument/2006/relationships/tags" Target="../tags/tag1045.xml"/><Relationship Id="rId15" Type="http://schemas.openxmlformats.org/officeDocument/2006/relationships/tags" Target="../tags/tag1055.xml"/><Relationship Id="rId23" Type="http://schemas.openxmlformats.org/officeDocument/2006/relationships/image" Target="../media/image53.wmf"/><Relationship Id="rId28" Type="http://schemas.openxmlformats.org/officeDocument/2006/relationships/oleObject" Target="../embeddings/oleObject40.bin"/><Relationship Id="rId10" Type="http://schemas.openxmlformats.org/officeDocument/2006/relationships/tags" Target="../tags/tag1050.xml"/><Relationship Id="rId19" Type="http://schemas.openxmlformats.org/officeDocument/2006/relationships/tags" Target="../tags/tag1059.xml"/><Relationship Id="rId31" Type="http://schemas.openxmlformats.org/officeDocument/2006/relationships/image" Target="../media/image57.wmf"/><Relationship Id="rId4" Type="http://schemas.openxmlformats.org/officeDocument/2006/relationships/tags" Target="../tags/tag1044.xml"/><Relationship Id="rId9" Type="http://schemas.openxmlformats.org/officeDocument/2006/relationships/tags" Target="../tags/tag1049.xml"/><Relationship Id="rId14" Type="http://schemas.openxmlformats.org/officeDocument/2006/relationships/tags" Target="../tags/tag1054.xml"/><Relationship Id="rId22" Type="http://schemas.openxmlformats.org/officeDocument/2006/relationships/oleObject" Target="../embeddings/oleObject37.bin"/><Relationship Id="rId27" Type="http://schemas.openxmlformats.org/officeDocument/2006/relationships/image" Target="../media/image55.wmf"/><Relationship Id="rId30" Type="http://schemas.openxmlformats.org/officeDocument/2006/relationships/oleObject" Target="../embeddings/oleObject41.bin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223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58.w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7.xml"/><Relationship Id="rId1" Type="http://schemas.openxmlformats.org/officeDocument/2006/relationships/themeOverride" Target="../theme/themeOverride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6.xml"/><Relationship Id="rId1" Type="http://schemas.openxmlformats.org/officeDocument/2006/relationships/themeOverride" Target="../theme/themeOverr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6619" y="2103986"/>
            <a:ext cx="7593106" cy="112348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Bob Eisenberg</a:t>
            </a:r>
            <a:br>
              <a:rPr lang="en-US" sz="2800" b="1" dirty="0">
                <a:solidFill>
                  <a:srgbClr val="002060"/>
                </a:solidFill>
              </a:rPr>
            </a:br>
            <a:r>
              <a:rPr lang="en-US" sz="2800" b="1" dirty="0">
                <a:solidFill>
                  <a:srgbClr val="002060"/>
                </a:solidFill>
              </a:rPr>
              <a:t>Penn State August 2016</a:t>
            </a:r>
            <a:endParaRPr lang="en-US" sz="1800" i="1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9910" y="406177"/>
            <a:ext cx="71465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4400" b="1" dirty="0">
                <a:solidFill>
                  <a:srgbClr val="002060"/>
                </a:solidFill>
                <a:latin typeface="Arial Black" panose="020B0A04020102020204" pitchFamily="34" charset="0"/>
                <a:cs typeface="Arial"/>
              </a:rPr>
              <a:t>Electricity is Different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80662" y="5539665"/>
            <a:ext cx="3046478" cy="954107"/>
          </a:xfrm>
          <a:prstGeom prst="rect">
            <a:avLst/>
          </a:prstGeom>
          <a:noFill/>
          <a:ln w="25400"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002060"/>
                </a:solidFill>
                <a:latin typeface="Arial"/>
                <a:cs typeface="Arial"/>
              </a:rPr>
              <a:t>‘Charge’ is an Abstraction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002060"/>
                </a:solidFill>
                <a:latin typeface="Arial"/>
                <a:cs typeface="Arial"/>
              </a:rPr>
              <a:t>with</a:t>
            </a:r>
            <a:br>
              <a:rPr lang="en-US" sz="1400" b="1" dirty="0">
                <a:solidFill>
                  <a:srgbClr val="002060"/>
                </a:solidFill>
                <a:latin typeface="Arial"/>
                <a:cs typeface="Arial"/>
              </a:rPr>
            </a:br>
            <a:r>
              <a:rPr lang="en-US" sz="1400" b="1" dirty="0">
                <a:solidFill>
                  <a:srgbClr val="002060"/>
                </a:solidFill>
                <a:latin typeface="Arial"/>
                <a:cs typeface="Arial"/>
              </a:rPr>
              <a:t>VERY different Physics </a:t>
            </a:r>
            <a:br>
              <a:rPr lang="en-US" sz="1400" b="1" dirty="0">
                <a:solidFill>
                  <a:srgbClr val="002060"/>
                </a:solidFill>
                <a:latin typeface="Arial"/>
                <a:cs typeface="Arial"/>
              </a:rPr>
            </a:br>
            <a:r>
              <a:rPr lang="en-US" sz="1400" b="1" dirty="0">
                <a:solidFill>
                  <a:srgbClr val="002060"/>
                </a:solidFill>
                <a:latin typeface="Arial"/>
                <a:cs typeface="Arial"/>
              </a:rPr>
              <a:t>in different systems</a:t>
            </a:r>
            <a:endParaRPr lang="en-US" sz="2800" b="1" dirty="0">
              <a:solidFill>
                <a:srgbClr val="002060"/>
              </a:solidFill>
              <a:latin typeface="Arial"/>
              <a:cs typeface="Arial"/>
            </a:endParaRPr>
          </a:p>
        </p:txBody>
      </p:sp>
      <p:sp>
        <p:nvSpPr>
          <p:cNvPr id="6" name="Lightning Bolt 5"/>
          <p:cNvSpPr/>
          <p:nvPr/>
        </p:nvSpPr>
        <p:spPr bwMode="auto">
          <a:xfrm rot="4853563">
            <a:off x="4738209" y="4834947"/>
            <a:ext cx="391962" cy="446742"/>
          </a:xfrm>
          <a:prstGeom prst="lightningBolt">
            <a:avLst/>
          </a:prstGeom>
          <a:gradFill>
            <a:gsLst>
              <a:gs pos="0">
                <a:srgbClr val="C00000"/>
              </a:gs>
              <a:gs pos="100000">
                <a:schemeClr val="accent1">
                  <a:shade val="67500"/>
                  <a:satMod val="115000"/>
                  <a:lumMod val="66000"/>
                  <a:lumOff val="34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0"/>
          </a:gra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37160" rIns="91440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 bwMode="auto">
          <a:xfrm>
            <a:off x="412920" y="3423285"/>
            <a:ext cx="7683514" cy="9925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19066A"/>
                </a:solidFill>
              </a:rPr>
              <a:t>Available as DOI: 10.13140/RG.2.1.2584.8569</a:t>
            </a:r>
            <a:br>
              <a:rPr lang="en-US" b="1" dirty="0">
                <a:solidFill>
                  <a:srgbClr val="19066A"/>
                </a:solidFill>
              </a:rPr>
            </a:br>
            <a:r>
              <a:rPr lang="en-US" b="1" dirty="0">
                <a:solidFill>
                  <a:srgbClr val="19066A"/>
                </a:solidFill>
              </a:rPr>
              <a:t>at </a:t>
            </a:r>
            <a:r>
              <a:rPr lang="en-US" b="1" i="1" dirty="0">
                <a:solidFill>
                  <a:srgbClr val="0070C0"/>
                </a:solidFill>
                <a:hlinkClick r:id="rId2"/>
              </a:rPr>
              <a:t>implicit link </a:t>
            </a:r>
            <a:r>
              <a:rPr lang="en-US" b="1" dirty="0">
                <a:solidFill>
                  <a:srgbClr val="19066A"/>
                </a:solidFill>
              </a:rPr>
              <a:t>and at </a:t>
            </a:r>
            <a:r>
              <a:rPr lang="en-US" b="1">
                <a:solidFill>
                  <a:srgbClr val="19066A"/>
                </a:solidFill>
              </a:rPr>
              <a:t>explicit link</a:t>
            </a:r>
            <a:br>
              <a:rPr lang="en-US" b="1" dirty="0">
                <a:solidFill>
                  <a:srgbClr val="000000"/>
                </a:solidFill>
              </a:rPr>
            </a:br>
            <a:endParaRPr lang="en-US" b="1" dirty="0">
              <a:solidFill>
                <a:srgbClr val="000000"/>
              </a:solidFill>
            </a:endParaRPr>
          </a:p>
          <a:p>
            <a:pPr algn="ctr"/>
            <a:r>
              <a:rPr lang="en-US" sz="1050" b="1" dirty="0">
                <a:solidFill>
                  <a:srgbClr val="000000"/>
                </a:solidFill>
                <a:hlinkClick r:id="rId2"/>
              </a:rPr>
              <a:t>https://www.researchgate.net/publication/306119626_Electricity_is_Different_August_2016_Penn_State_Mathematics</a:t>
            </a:r>
            <a:endParaRPr lang="en-US" sz="105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483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411560" y="445304"/>
            <a:ext cx="7236328" cy="6006614"/>
            <a:chOff x="1746840" y="262424"/>
            <a:chExt cx="7236328" cy="6006614"/>
          </a:xfrm>
        </p:grpSpPr>
        <p:grpSp>
          <p:nvGrpSpPr>
            <p:cNvPr id="10" name="Group 9"/>
            <p:cNvGrpSpPr/>
            <p:nvPr/>
          </p:nvGrpSpPr>
          <p:grpSpPr>
            <a:xfrm>
              <a:off x="1746840" y="262424"/>
              <a:ext cx="6413369" cy="6006614"/>
              <a:chOff x="1908765" y="262424"/>
              <a:chExt cx="6413369" cy="6006614"/>
            </a:xfrm>
          </p:grpSpPr>
          <p:graphicFrame>
            <p:nvGraphicFramePr>
              <p:cNvPr id="3" name="Object 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39569849"/>
                  </p:ext>
                </p:extLst>
              </p:nvPr>
            </p:nvGraphicFramePr>
            <p:xfrm>
              <a:off x="2979738" y="4022725"/>
              <a:ext cx="3098800" cy="22463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1472" name="Equation" r:id="rId3" imgW="6286320" imgH="4559040" progId="Equation.DSMT4">
                      <p:embed/>
                    </p:oleObj>
                  </mc:Choice>
                  <mc:Fallback>
                    <p:oleObj name="Equation" r:id="rId3" imgW="6286320" imgH="455904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2979738" y="4022725"/>
                            <a:ext cx="3098800" cy="224631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9" name="Group 8"/>
              <p:cNvGrpSpPr/>
              <p:nvPr/>
            </p:nvGrpSpPr>
            <p:grpSpPr>
              <a:xfrm>
                <a:off x="1908765" y="262424"/>
                <a:ext cx="6413369" cy="3445976"/>
                <a:chOff x="1908765" y="262424"/>
                <a:chExt cx="6413369" cy="3445976"/>
              </a:xfrm>
            </p:grpSpPr>
            <p:grpSp>
              <p:nvGrpSpPr>
                <p:cNvPr id="8" name="Group 7"/>
                <p:cNvGrpSpPr/>
                <p:nvPr/>
              </p:nvGrpSpPr>
              <p:grpSpPr>
                <a:xfrm>
                  <a:off x="1908765" y="1332185"/>
                  <a:ext cx="5859939" cy="2376215"/>
                  <a:chOff x="1908765" y="1332185"/>
                  <a:chExt cx="5859939" cy="2376215"/>
                </a:xfrm>
              </p:grpSpPr>
              <p:graphicFrame>
                <p:nvGraphicFramePr>
                  <p:cNvPr id="2" name="Object 1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169917917"/>
                      </p:ext>
                    </p:extLst>
                  </p:nvPr>
                </p:nvGraphicFramePr>
                <p:xfrm>
                  <a:off x="2201319" y="1332185"/>
                  <a:ext cx="1625600" cy="9779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261473" name="Equation" r:id="rId5" imgW="1625400" imgH="977760" progId="Equation.DSMT4">
                          <p:embed/>
                        </p:oleObj>
                      </mc:Choice>
                      <mc:Fallback>
                        <p:oleObj name="Equation" r:id="rId5" imgW="1625400" imgH="977760" progId="Equation.DSMT4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6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2201319" y="1332185"/>
                                <a:ext cx="1625600" cy="9779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4" name="Object 3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622766669"/>
                      </p:ext>
                    </p:extLst>
                  </p:nvPr>
                </p:nvGraphicFramePr>
                <p:xfrm>
                  <a:off x="5356316" y="1584870"/>
                  <a:ext cx="1308100" cy="3302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261474" name="Equation" r:id="rId7" imgW="1307880" imgH="330120" progId="Equation.DSMT4">
                          <p:embed/>
                        </p:oleObj>
                      </mc:Choice>
                      <mc:Fallback>
                        <p:oleObj name="Equation" r:id="rId7" imgW="1307880" imgH="330120" progId="Equation.DSMT4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8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5356316" y="1584870"/>
                                <a:ext cx="1308100" cy="3302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5" name="Object 4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426629468"/>
                      </p:ext>
                    </p:extLst>
                  </p:nvPr>
                </p:nvGraphicFramePr>
                <p:xfrm>
                  <a:off x="1908765" y="2507480"/>
                  <a:ext cx="1955800" cy="8890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261475" name="Equation" r:id="rId9" imgW="1955520" imgH="888840" progId="Equation.DSMT4">
                          <p:embed/>
                        </p:oleObj>
                      </mc:Choice>
                      <mc:Fallback>
                        <p:oleObj name="Equation" r:id="rId9" imgW="1955520" imgH="888840" progId="Equation.DSMT4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10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1908765" y="2507480"/>
                                <a:ext cx="1955800" cy="8890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6" name="Object 5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684603620"/>
                      </p:ext>
                    </p:extLst>
                  </p:nvPr>
                </p:nvGraphicFramePr>
                <p:xfrm>
                  <a:off x="4390504" y="2489200"/>
                  <a:ext cx="3378200" cy="12192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261476" name="Equation" r:id="rId11" imgW="3377880" imgH="1218960" progId="Equation.DSMT4">
                          <p:embed/>
                        </p:oleObj>
                      </mc:Choice>
                      <mc:Fallback>
                        <p:oleObj name="Equation" r:id="rId11" imgW="3377880" imgH="1218960" progId="Equation.DSMT4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1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4390504" y="2489200"/>
                                <a:ext cx="3378200" cy="12192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sp>
              <p:nvSpPr>
                <p:cNvPr id="7" name="TextBox 6"/>
                <p:cNvSpPr txBox="1"/>
                <p:nvPr/>
              </p:nvSpPr>
              <p:spPr>
                <a:xfrm>
                  <a:off x="2077681" y="262424"/>
                  <a:ext cx="6244453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3200" dirty="0">
                      <a:solidFill>
                        <a:prstClr val="black"/>
                      </a:solidFill>
                      <a:latin typeface="Arial Black" panose="020B0A04020102020204" pitchFamily="34" charset="0"/>
                      <a:cs typeface="+mn-cs"/>
                    </a:rPr>
                    <a:t>Maxwell Equations</a:t>
                  </a:r>
                </a:p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800" b="1" dirty="0">
                      <a:solidFill>
                        <a:prstClr val="black"/>
                      </a:solidFill>
                      <a:latin typeface="+mn-lt"/>
                      <a:cs typeface="+mn-cs"/>
                    </a:rPr>
                    <a:t>are</a:t>
                  </a:r>
                  <a:r>
                    <a:rPr lang="en-US" sz="3200" dirty="0">
                      <a:solidFill>
                        <a:prstClr val="black"/>
                      </a:solidFill>
                      <a:latin typeface="Arial Black" panose="020B0A04020102020204" pitchFamily="34" charset="0"/>
                      <a:cs typeface="+mn-cs"/>
                    </a:rPr>
                    <a:t> Universal </a:t>
                  </a:r>
                  <a:r>
                    <a:rPr lang="en-US" sz="2800" b="1" dirty="0">
                      <a:solidFill>
                        <a:prstClr val="black"/>
                      </a:solidFill>
                      <a:latin typeface="+mn-lt"/>
                      <a:cs typeface="+mn-cs"/>
                    </a:rPr>
                    <a:t>and</a:t>
                  </a:r>
                  <a:r>
                    <a:rPr lang="en-US" sz="3200" dirty="0">
                      <a:solidFill>
                        <a:prstClr val="black"/>
                      </a:solidFill>
                      <a:latin typeface="Arial Black" panose="020B0A04020102020204" pitchFamily="34" charset="0"/>
                      <a:cs typeface="+mn-cs"/>
                    </a:rPr>
                    <a:t> Exact</a:t>
                  </a:r>
                </a:p>
              </p:txBody>
            </p:sp>
          </p:grpSp>
        </p:grpSp>
        <p:grpSp>
          <p:nvGrpSpPr>
            <p:cNvPr id="13" name="Group 12"/>
            <p:cNvGrpSpPr/>
            <p:nvPr/>
          </p:nvGrpSpPr>
          <p:grpSpPr>
            <a:xfrm>
              <a:off x="6896455" y="4033614"/>
              <a:ext cx="2086713" cy="1279633"/>
              <a:chOff x="6896455" y="4033614"/>
              <a:chExt cx="2086713" cy="1279633"/>
            </a:xfrm>
          </p:grpSpPr>
          <p:sp>
            <p:nvSpPr>
              <p:cNvPr id="11" name="Cloud Callout 10"/>
              <p:cNvSpPr/>
              <p:nvPr/>
            </p:nvSpPr>
            <p:spPr bwMode="auto">
              <a:xfrm>
                <a:off x="6896455" y="4033614"/>
                <a:ext cx="2086713" cy="1279633"/>
              </a:xfrm>
              <a:prstGeom prst="cloudCallout">
                <a:avLst>
                  <a:gd name="adj1" fmla="val -33572"/>
                  <a:gd name="adj2" fmla="val -89331"/>
                </a:avLst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137160" rIns="91440" bIns="13716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 bwMode="auto">
              <a:xfrm>
                <a:off x="7027007" y="4227545"/>
                <a:ext cx="1742155" cy="8925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latin typeface="Arial Black" panose="020B0A04020102020204" pitchFamily="34" charset="0"/>
                  </a:rPr>
                  <a:t>Displacement Current </a:t>
                </a:r>
              </a:p>
              <a:p>
                <a:pPr algn="ctr"/>
                <a:r>
                  <a:rPr lang="en-US" sz="1200" b="1" dirty="0">
                    <a:solidFill>
                      <a:srgbClr val="C00000"/>
                    </a:solidFill>
                  </a:rPr>
                  <a:t>Everywhere</a:t>
                </a:r>
                <a:r>
                  <a:rPr lang="en-US" b="1" dirty="0">
                    <a:solidFill>
                      <a:srgbClr val="C00000"/>
                    </a:solidFill>
                  </a:rPr>
                  <a:t>!</a:t>
                </a:r>
              </a:p>
              <a:p>
                <a:pPr algn="ctr"/>
                <a:r>
                  <a:rPr lang="en-US" sz="1200" b="1" dirty="0">
                    <a:solidFill>
                      <a:srgbClr val="C00000"/>
                    </a:solidFill>
                  </a:rPr>
                  <a:t>Inside atoms</a:t>
                </a:r>
              </a:p>
            </p:txBody>
          </p:sp>
        </p:grpSp>
      </p:grpSp>
      <p:sp>
        <p:nvSpPr>
          <p:cNvPr id="15" name="Cloud Callout 10"/>
          <p:cNvSpPr/>
          <p:nvPr/>
        </p:nvSpPr>
        <p:spPr bwMode="auto">
          <a:xfrm>
            <a:off x="5417843" y="2906034"/>
            <a:ext cx="326980" cy="441977"/>
          </a:xfrm>
          <a:prstGeom prst="cloudCallout">
            <a:avLst>
              <a:gd name="adj1" fmla="val 104494"/>
              <a:gd name="adj2" fmla="val -123385"/>
            </a:avLst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37160" rIns="91440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5015001" y="2203471"/>
            <a:ext cx="145964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  <a:latin typeface="Arial Black" panose="020B0A04020102020204" pitchFamily="34" charset="0"/>
              </a:rPr>
              <a:t>What is this? NOT exact </a:t>
            </a:r>
            <a:br>
              <a:rPr lang="en-US" sz="1200" dirty="0">
                <a:solidFill>
                  <a:srgbClr val="C00000"/>
                </a:solidFill>
                <a:latin typeface="Arial Black" panose="020B0A04020102020204" pitchFamily="34" charset="0"/>
              </a:rPr>
            </a:br>
            <a:r>
              <a:rPr lang="en-US" sz="1200" dirty="0">
                <a:solidFill>
                  <a:srgbClr val="C00000"/>
                </a:solidFill>
                <a:latin typeface="Arial Black" panose="020B0A04020102020204" pitchFamily="34" charset="0"/>
              </a:rPr>
              <a:t>NOT universal</a:t>
            </a:r>
          </a:p>
          <a:p>
            <a:pPr algn="ctr"/>
            <a:endParaRPr lang="en-US" sz="1200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649311" y="1593859"/>
            <a:ext cx="2209800" cy="1032172"/>
            <a:chOff x="2635840" y="1561178"/>
            <a:chExt cx="2209800" cy="1032172"/>
          </a:xfrm>
        </p:grpSpPr>
        <p:sp>
          <p:nvSpPr>
            <p:cNvPr id="22" name="Cloud Callout 10"/>
            <p:cNvSpPr/>
            <p:nvPr/>
          </p:nvSpPr>
          <p:spPr bwMode="auto">
            <a:xfrm>
              <a:off x="2635840" y="1561178"/>
              <a:ext cx="701040" cy="441977"/>
            </a:xfrm>
            <a:prstGeom prst="cloudCallout">
              <a:avLst>
                <a:gd name="adj1" fmla="val 80581"/>
                <a:gd name="adj2" fmla="val 42126"/>
              </a:avLst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137160" rIns="91440" bIns="13716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 bwMode="auto">
            <a:xfrm>
              <a:off x="3367360" y="1947019"/>
              <a:ext cx="1478280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  <a:latin typeface="Arial Black" panose="020B0A04020102020204" pitchFamily="34" charset="0"/>
                </a:rPr>
                <a:t>What is this?</a:t>
              </a:r>
            </a:p>
            <a:p>
              <a:pPr algn="ctr"/>
              <a:r>
                <a:rPr lang="en-US" sz="1200" dirty="0">
                  <a:solidFill>
                    <a:srgbClr val="C00000"/>
                  </a:solidFill>
                  <a:latin typeface="Arial Black" panose="020B0A04020102020204" pitchFamily="34" charset="0"/>
                </a:rPr>
                <a:t>NOT exact </a:t>
              </a:r>
              <a:br>
                <a:rPr lang="en-US" sz="1200" dirty="0">
                  <a:solidFill>
                    <a:srgbClr val="C00000"/>
                  </a:solidFill>
                  <a:latin typeface="Arial Black" panose="020B0A04020102020204" pitchFamily="34" charset="0"/>
                </a:rPr>
              </a:br>
              <a:r>
                <a:rPr lang="en-US" sz="1200" dirty="0">
                  <a:solidFill>
                    <a:srgbClr val="C00000"/>
                  </a:solidFill>
                  <a:latin typeface="Arial Black" panose="020B0A04020102020204" pitchFamily="34" charset="0"/>
                </a:rPr>
                <a:t>NOT universal</a:t>
              </a:r>
            </a:p>
          </p:txBody>
        </p:sp>
      </p:grpSp>
      <p:sp>
        <p:nvSpPr>
          <p:cNvPr id="20" name="Rectangle 19"/>
          <p:cNvSpPr/>
          <p:nvPr/>
        </p:nvSpPr>
        <p:spPr>
          <a:xfrm>
            <a:off x="2999831" y="89006"/>
            <a:ext cx="28151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u="sng" dirty="0">
                <a:ea typeface="Times New Roman" pitchFamily="18" charset="0"/>
                <a:cs typeface="Times New Roman" pitchFamily="18" charset="0"/>
              </a:rPr>
              <a:t>Electricity is Different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1180106" y="3813540"/>
            <a:ext cx="5511621" cy="584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prstClr val="black"/>
                </a:solidFill>
              </a:rPr>
              <a:t>As written by Heaviside, using Gibbs notation</a:t>
            </a:r>
            <a:endParaRPr lang="en-US" sz="2000" b="1" i="1" dirty="0">
              <a:solidFill>
                <a:prstClr val="black"/>
              </a:solidFill>
            </a:endParaRPr>
          </a:p>
          <a:p>
            <a:pPr algn="ctr"/>
            <a:endParaRPr lang="en-US" b="1" u="sng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678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698758" y="369990"/>
            <a:ext cx="6072620" cy="3037325"/>
            <a:chOff x="1870531" y="606362"/>
            <a:chExt cx="6072620" cy="3037325"/>
          </a:xfrm>
        </p:grpSpPr>
        <p:grpSp>
          <p:nvGrpSpPr>
            <p:cNvPr id="9" name="Group 8"/>
            <p:cNvGrpSpPr/>
            <p:nvPr/>
          </p:nvGrpSpPr>
          <p:grpSpPr>
            <a:xfrm>
              <a:off x="1870531" y="606362"/>
              <a:ext cx="5459871" cy="2945365"/>
              <a:chOff x="2032456" y="606362"/>
              <a:chExt cx="5459871" cy="2945365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2032456" y="606362"/>
                <a:ext cx="5459871" cy="153888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tIns="91440" bIns="91440" rtlCol="0" anchor="ctr" anchorCtr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3200" dirty="0">
                    <a:solidFill>
                      <a:srgbClr val="C00000"/>
                    </a:solidFill>
                    <a:latin typeface="Arial Black" panose="020B0A04020102020204" pitchFamily="34" charset="0"/>
                    <a:cs typeface="Arial"/>
                  </a:rPr>
                  <a:t>Generalized Current</a:t>
                </a: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>
                    <a:solidFill>
                      <a:srgbClr val="C00000"/>
                    </a:solidFill>
                    <a:latin typeface="Arial Black" panose="020B0A04020102020204" pitchFamily="34" charset="0"/>
                    <a:cs typeface="Arial"/>
                  </a:rPr>
                  <a:t>is </a:t>
                </a: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3200" dirty="0">
                    <a:solidFill>
                      <a:srgbClr val="C00000"/>
                    </a:solidFill>
                    <a:latin typeface="Arial Black" panose="020B0A04020102020204" pitchFamily="34" charset="0"/>
                    <a:cs typeface="Arial"/>
                  </a:rPr>
                  <a:t>Conserved</a:t>
                </a:r>
                <a:r>
                  <a:rPr lang="en-US" sz="1400" i="1" dirty="0">
                    <a:solidFill>
                      <a:prstClr val="black"/>
                    </a:solidFill>
                    <a:latin typeface="Arial"/>
                    <a:cs typeface="Arial"/>
                  </a:rPr>
                  <a:t> </a:t>
                </a:r>
                <a:endParaRPr lang="en-US" sz="1800" i="1" dirty="0">
                  <a:solidFill>
                    <a:prstClr val="black"/>
                  </a:solidFill>
                  <a:latin typeface="Arial"/>
                  <a:cs typeface="Arial"/>
                </a:endParaRPr>
              </a:p>
            </p:txBody>
          </p:sp>
          <p:graphicFrame>
            <p:nvGraphicFramePr>
              <p:cNvPr id="6" name="Object 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02064930"/>
                  </p:ext>
                </p:extLst>
              </p:nvPr>
            </p:nvGraphicFramePr>
            <p:xfrm>
              <a:off x="2738190" y="2764327"/>
              <a:ext cx="2933700" cy="787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2296" name="Equation" r:id="rId3" imgW="3314520" imgH="888840" progId="Equation.DSMT4">
                      <p:embed/>
                    </p:oleObj>
                  </mc:Choice>
                  <mc:Fallback>
                    <p:oleObj name="Equation" r:id="rId3" imgW="3314520" imgH="88884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2738190" y="2764327"/>
                            <a:ext cx="2933700" cy="7874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2" name="TextBox 11"/>
            <p:cNvSpPr txBox="1"/>
            <p:nvPr/>
          </p:nvSpPr>
          <p:spPr bwMode="auto">
            <a:xfrm>
              <a:off x="6045126" y="2751135"/>
              <a:ext cx="1898025" cy="892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C00000"/>
                  </a:solidFill>
                  <a:latin typeface="Arial Black" panose="020B0A04020102020204" pitchFamily="34" charset="0"/>
                  <a:cs typeface="Arial"/>
                </a:rPr>
                <a:t>Displacement Current </a:t>
              </a:r>
            </a:p>
            <a:p>
              <a:pPr algn="ctr"/>
              <a:r>
                <a:rPr lang="en-US" sz="1200" b="1" dirty="0">
                  <a:solidFill>
                    <a:srgbClr val="C00000"/>
                  </a:solidFill>
                  <a:latin typeface="Arial"/>
                  <a:cs typeface="Arial"/>
                </a:rPr>
                <a:t>Everywhere</a:t>
              </a:r>
              <a:r>
                <a:rPr lang="en-US" b="1" dirty="0">
                  <a:solidFill>
                    <a:srgbClr val="C00000"/>
                  </a:solidFill>
                  <a:latin typeface="Arial"/>
                  <a:cs typeface="Arial"/>
                </a:rPr>
                <a:t>!</a:t>
              </a:r>
            </a:p>
            <a:p>
              <a:pPr algn="ctr"/>
              <a:r>
                <a:rPr lang="en-US" sz="1200" b="1" dirty="0">
                  <a:solidFill>
                    <a:srgbClr val="C00000"/>
                  </a:solidFill>
                  <a:latin typeface="Arial"/>
                  <a:cs typeface="Arial"/>
                </a:rPr>
                <a:t>Inside Atoms</a:t>
              </a:r>
            </a:p>
          </p:txBody>
        </p:sp>
      </p:grpSp>
      <p:sp>
        <p:nvSpPr>
          <p:cNvPr id="16" name="TextBox 15"/>
          <p:cNvSpPr txBox="1"/>
          <p:nvPr/>
        </p:nvSpPr>
        <p:spPr bwMode="auto">
          <a:xfrm>
            <a:off x="2403666" y="2158623"/>
            <a:ext cx="26561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Arial Black" panose="020B0A04020102020204" pitchFamily="34" charset="0"/>
                <a:cs typeface="Arial"/>
              </a:rPr>
              <a:t>Maxwell Equation</a:t>
            </a:r>
          </a:p>
        </p:txBody>
      </p:sp>
      <p:sp>
        <p:nvSpPr>
          <p:cNvPr id="19" name="Oval 18"/>
          <p:cNvSpPr/>
          <p:nvPr/>
        </p:nvSpPr>
        <p:spPr bwMode="auto">
          <a:xfrm>
            <a:off x="4576015" y="2514763"/>
            <a:ext cx="967535" cy="82296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37160" rIns="91440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hangingPunct="0">
              <a:spcBef>
                <a:spcPct val="50000"/>
              </a:spcBef>
            </a:pPr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flipV="1">
            <a:off x="5579269" y="2714625"/>
            <a:ext cx="588169" cy="192881"/>
          </a:xfrm>
          <a:prstGeom prst="straightConnector1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sm" len="med"/>
          </a:ln>
          <a:effectLst/>
        </p:spPr>
      </p:cxnSp>
      <p:grpSp>
        <p:nvGrpSpPr>
          <p:cNvPr id="2" name="Group 1"/>
          <p:cNvGrpSpPr/>
          <p:nvPr/>
        </p:nvGrpSpPr>
        <p:grpSpPr>
          <a:xfrm>
            <a:off x="1446869" y="4009204"/>
            <a:ext cx="6286572" cy="2015938"/>
            <a:chOff x="1558627" y="4282064"/>
            <a:chExt cx="6286572" cy="2015938"/>
          </a:xfrm>
        </p:grpSpPr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04504449"/>
                </p:ext>
              </p:extLst>
            </p:nvPr>
          </p:nvGraphicFramePr>
          <p:xfrm>
            <a:off x="2245520" y="4674682"/>
            <a:ext cx="4948238" cy="1073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2297" name="Equation" r:id="rId5" imgW="6083280" imgH="1320480" progId="Equation.DSMT4">
                    <p:embed/>
                  </p:oleObj>
                </mc:Choice>
                <mc:Fallback>
                  <p:oleObj name="Equation" r:id="rId5" imgW="6083280" imgH="1320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245520" y="4674682"/>
                          <a:ext cx="4948238" cy="10731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TextBox 16"/>
            <p:cNvSpPr txBox="1"/>
            <p:nvPr/>
          </p:nvSpPr>
          <p:spPr bwMode="auto">
            <a:xfrm>
              <a:off x="1558627" y="4283919"/>
              <a:ext cx="265611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dirty="0">
                  <a:solidFill>
                    <a:srgbClr val="000000"/>
                  </a:solidFill>
                  <a:latin typeface="Arial Black" panose="020B0A04020102020204" pitchFamily="34" charset="0"/>
                  <a:cs typeface="Arial"/>
                </a:rPr>
                <a:t>Vector Identity</a:t>
              </a:r>
            </a:p>
          </p:txBody>
        </p:sp>
        <p:sp>
          <p:nvSpPr>
            <p:cNvPr id="18" name="TextBox 17"/>
            <p:cNvSpPr txBox="1"/>
            <p:nvPr/>
          </p:nvSpPr>
          <p:spPr bwMode="auto">
            <a:xfrm>
              <a:off x="4502514" y="4282064"/>
              <a:ext cx="265611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dirty="0">
                  <a:solidFill>
                    <a:srgbClr val="000000"/>
                  </a:solidFill>
                  <a:latin typeface="Arial Black" panose="020B0A04020102020204" pitchFamily="34" charset="0"/>
                  <a:cs typeface="Arial"/>
                </a:rPr>
                <a:t>Conservation law</a:t>
              </a:r>
            </a:p>
          </p:txBody>
        </p:sp>
        <p:sp>
          <p:nvSpPr>
            <p:cNvPr id="23" name="TextBox 22"/>
            <p:cNvSpPr txBox="1"/>
            <p:nvPr/>
          </p:nvSpPr>
          <p:spPr bwMode="auto">
            <a:xfrm>
              <a:off x="3761901" y="5651671"/>
              <a:ext cx="4083298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dirty="0">
                  <a:solidFill>
                    <a:srgbClr val="C00000"/>
                  </a:solidFill>
                  <a:latin typeface="Arial Black" panose="020B0A04020102020204" pitchFamily="34" charset="0"/>
                  <a:cs typeface="Arial"/>
                </a:rPr>
                <a:t>Generalized Current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dirty="0">
                  <a:solidFill>
                    <a:srgbClr val="C00000"/>
                  </a:solidFill>
                  <a:latin typeface="Arial Black" panose="020B0A04020102020204" pitchFamily="34" charset="0"/>
                  <a:cs typeface="Arial"/>
                </a:rPr>
                <a:t>EXACT &amp; UNIVERSAL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738838" y="2755353"/>
            <a:ext cx="2384678" cy="1228598"/>
            <a:chOff x="952202" y="1561178"/>
            <a:chExt cx="2384678" cy="1228598"/>
          </a:xfrm>
        </p:grpSpPr>
        <p:sp>
          <p:nvSpPr>
            <p:cNvPr id="26" name="Cloud Callout 10"/>
            <p:cNvSpPr/>
            <p:nvPr/>
          </p:nvSpPr>
          <p:spPr bwMode="auto">
            <a:xfrm>
              <a:off x="2635840" y="1561178"/>
              <a:ext cx="701040" cy="441977"/>
            </a:xfrm>
            <a:prstGeom prst="cloudCallout">
              <a:avLst>
                <a:gd name="adj1" fmla="val -130289"/>
                <a:gd name="adj2" fmla="val 73159"/>
              </a:avLst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137160" rIns="91440" bIns="13716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 bwMode="auto">
            <a:xfrm>
              <a:off x="952202" y="1958779"/>
              <a:ext cx="147828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  <a:latin typeface="Arial Black" panose="020B0A04020102020204" pitchFamily="34" charset="0"/>
                </a:rPr>
                <a:t>What is this? NOT exact </a:t>
              </a:r>
              <a:br>
                <a:rPr lang="en-US" sz="1200" dirty="0">
                  <a:solidFill>
                    <a:srgbClr val="C00000"/>
                  </a:solidFill>
                  <a:latin typeface="Arial Black" panose="020B0A04020102020204" pitchFamily="34" charset="0"/>
                </a:rPr>
              </a:br>
              <a:r>
                <a:rPr lang="en-US" sz="1200" dirty="0">
                  <a:solidFill>
                    <a:srgbClr val="C00000"/>
                  </a:solidFill>
                  <a:latin typeface="Arial Black" panose="020B0A04020102020204" pitchFamily="34" charset="0"/>
                </a:rPr>
                <a:t>NOT universal</a:t>
              </a:r>
            </a:p>
            <a:p>
              <a:pPr algn="ctr"/>
              <a:endParaRPr lang="en-US" sz="1200" dirty="0">
                <a:solidFill>
                  <a:srgbClr val="C00000"/>
                </a:solidFill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3673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5161338"/>
              </p:ext>
            </p:extLst>
          </p:nvPr>
        </p:nvGraphicFramePr>
        <p:xfrm>
          <a:off x="1407875" y="1336891"/>
          <a:ext cx="6092825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28" name="Equation" r:id="rId3" imgW="6883200" imgH="888840" progId="Equation.DSMT4">
                  <p:embed/>
                </p:oleObj>
              </mc:Choice>
              <mc:Fallback>
                <p:oleObj name="Equation" r:id="rId3" imgW="6883200" imgH="88884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07875" y="1336891"/>
                        <a:ext cx="6092825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690664" y="2604729"/>
            <a:ext cx="7996136" cy="1433444"/>
            <a:chOff x="573932" y="1165035"/>
            <a:chExt cx="7996136" cy="1433444"/>
          </a:xfrm>
        </p:grpSpPr>
        <p:graphicFrame>
          <p:nvGraphicFramePr>
            <p:cNvPr id="24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37009482"/>
                </p:ext>
              </p:extLst>
            </p:nvPr>
          </p:nvGraphicFramePr>
          <p:xfrm>
            <a:off x="1075075" y="1338512"/>
            <a:ext cx="7210425" cy="977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329" name="Equation" r:id="rId5" imgW="6540480" imgH="888840" progId="Equation.DSMT4">
                    <p:embed/>
                  </p:oleObj>
                </mc:Choice>
                <mc:Fallback>
                  <p:oleObj name="Equation" r:id="rId5" imgW="6540480" imgH="888840" progId="Equation.DSMT4">
                    <p:embed/>
                    <p:pic>
                      <p:nvPicPr>
                        <p:cNvPr id="20" name="Object 1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075075" y="1338512"/>
                          <a:ext cx="7210425" cy="977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Rectangle 1"/>
            <p:cNvSpPr/>
            <p:nvPr/>
          </p:nvSpPr>
          <p:spPr bwMode="auto">
            <a:xfrm>
              <a:off x="573932" y="1165035"/>
              <a:ext cx="7996136" cy="1433444"/>
            </a:xfrm>
            <a:prstGeom prst="rect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137160" rIns="91440" bIns="13716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4641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382443"/>
              </p:ext>
            </p:extLst>
          </p:nvPr>
        </p:nvGraphicFramePr>
        <p:xfrm>
          <a:off x="2061488" y="408680"/>
          <a:ext cx="5781675" cy="149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287" name="Equation" r:id="rId3" imgW="5244840" imgH="1358640" progId="Equation.DSMT4">
                  <p:embed/>
                </p:oleObj>
              </mc:Choice>
              <mc:Fallback>
                <p:oleObj name="Equation" r:id="rId3" imgW="5244840" imgH="1358640" progId="Equation.DSMT4">
                  <p:embed/>
                  <p:pic>
                    <p:nvPicPr>
                      <p:cNvPr id="24" name="Object 2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61488" y="408680"/>
                        <a:ext cx="5781675" cy="1493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 bwMode="auto">
          <a:xfrm>
            <a:off x="535021" y="330740"/>
            <a:ext cx="8051029" cy="1800811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37160" rIns="91440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7092304"/>
              </p:ext>
            </p:extLst>
          </p:nvPr>
        </p:nvGraphicFramePr>
        <p:xfrm>
          <a:off x="3226239" y="5632856"/>
          <a:ext cx="609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288" name="Equation" r:id="rId5" imgW="609480" imgH="228600" progId="Equation.DSMT4">
                  <p:embed/>
                </p:oleObj>
              </mc:Choice>
              <mc:Fallback>
                <p:oleObj name="Equation" r:id="rId5" imgW="609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26239" y="5632856"/>
                        <a:ext cx="6096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453727" y="2880545"/>
            <a:ext cx="8453120" cy="4524315"/>
          </a:xfrm>
          <a:prstGeom prst="rect">
            <a:avLst/>
          </a:prstGeom>
          <a:ln w="15875"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19066A"/>
                </a:solidFill>
                <a:latin typeface="Arial Black" panose="020B0A04020102020204" pitchFamily="34" charset="0"/>
              </a:rPr>
              <a:t>Technical Comment</a:t>
            </a:r>
            <a:endParaRPr lang="en-US" sz="1400" dirty="0">
              <a:solidFill>
                <a:srgbClr val="19066A"/>
              </a:solidFill>
              <a:latin typeface="Arial Black" panose="020B0A0402010202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19066A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b="1" u="sng" dirty="0">
                <a:solidFill>
                  <a:srgbClr val="19066A"/>
                </a:solidFill>
              </a:rPr>
              <a:t>Description of charge</a:t>
            </a:r>
            <a:r>
              <a:rPr lang="en-US" b="1" dirty="0">
                <a:solidFill>
                  <a:srgbClr val="19066A"/>
                </a:solidFill>
              </a:rPr>
              <a:t> </a:t>
            </a:r>
            <a:r>
              <a:rPr lang="en-US" sz="1800" b="1" i="1" dirty="0">
                <a:solidFill>
                  <a:srgbClr val="19066A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</a:t>
            </a:r>
            <a:r>
              <a:rPr lang="en-US" dirty="0">
                <a:solidFill>
                  <a:srgbClr val="19066A"/>
                </a:solidFill>
              </a:rPr>
              <a:t>  is problematic because it exists in so many forms with such complex properties. Universal representation of </a:t>
            </a:r>
            <a:r>
              <a:rPr lang="en-US" sz="1800" b="1" i="1" dirty="0">
                <a:solidFill>
                  <a:srgbClr val="19066A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</a:t>
            </a:r>
            <a:r>
              <a:rPr lang="en-US" dirty="0">
                <a:solidFill>
                  <a:srgbClr val="19066A"/>
                </a:solidFill>
              </a:rPr>
              <a:t>  does not exist!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19066A"/>
              </a:solidFill>
            </a:endParaRPr>
          </a:p>
          <a:p>
            <a:pPr lvl="1" fontAlgn="auto">
              <a:spcBef>
                <a:spcPts val="0"/>
              </a:spcBef>
              <a:spcAft>
                <a:spcPts val="0"/>
              </a:spcAft>
            </a:pPr>
            <a:r>
              <a:rPr lang="en-US" b="1" u="sng" dirty="0">
                <a:solidFill>
                  <a:srgbClr val="19066A"/>
                </a:solidFill>
              </a:rPr>
              <a:t>Conservation of current </a:t>
            </a:r>
            <a:r>
              <a:rPr lang="en-US" dirty="0">
                <a:solidFill>
                  <a:srgbClr val="19066A"/>
                </a:solidFill>
              </a:rPr>
              <a:t>does NOT depend on the properties of charge.</a:t>
            </a:r>
            <a:endParaRPr lang="en-US" sz="1400" dirty="0">
              <a:solidFill>
                <a:srgbClr val="19066A"/>
              </a:solidFill>
            </a:endParaRPr>
          </a:p>
          <a:p>
            <a:pPr lvl="1" fontAlgn="auto">
              <a:spcBef>
                <a:spcPts val="0"/>
              </a:spcBef>
              <a:spcAft>
                <a:spcPts val="0"/>
              </a:spcAft>
            </a:pPr>
            <a:br>
              <a:rPr lang="en-US" sz="1800" dirty="0">
                <a:solidFill>
                  <a:srgbClr val="19066A"/>
                </a:solidFill>
              </a:rPr>
            </a:br>
            <a:r>
              <a:rPr lang="en-US" dirty="0">
                <a:solidFill>
                  <a:srgbClr val="19066A"/>
                </a:solidFill>
              </a:rPr>
              <a:t>Conservation of current depends on the existence of</a:t>
            </a:r>
            <a:r>
              <a:rPr lang="en-US" sz="1800" dirty="0">
                <a:solidFill>
                  <a:srgbClr val="19066A"/>
                </a:solidFill>
              </a:rPr>
              <a:t> </a:t>
            </a:r>
            <a:r>
              <a:rPr lang="en-US" sz="2000" b="1" dirty="0">
                <a:solidFill>
                  <a:srgbClr val="1906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 </a:t>
            </a:r>
            <a:r>
              <a:rPr lang="en-US" dirty="0">
                <a:solidFill>
                  <a:srgbClr val="19066A"/>
                </a:solidFill>
              </a:rPr>
              <a:t>but not on its properties. </a:t>
            </a:r>
            <a:br>
              <a:rPr lang="en-US" dirty="0">
                <a:solidFill>
                  <a:srgbClr val="1906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 dirty="0">
                <a:solidFill>
                  <a:srgbClr val="1906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 </a:t>
            </a:r>
            <a:r>
              <a:rPr lang="en-US" dirty="0">
                <a:solidFill>
                  <a:srgbClr val="19066A"/>
                </a:solidFill>
              </a:rPr>
              <a:t>exists if magnetism</a:t>
            </a:r>
            <a:r>
              <a:rPr lang="en-US" sz="1800" b="1" dirty="0">
                <a:solidFill>
                  <a:srgbClr val="1906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</a:t>
            </a:r>
            <a:r>
              <a:rPr lang="en-US" dirty="0">
                <a:solidFill>
                  <a:srgbClr val="19066A"/>
                </a:solidFill>
              </a:rPr>
              <a:t> exists.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19066A"/>
              </a:solidFill>
            </a:endParaRPr>
          </a:p>
          <a:p>
            <a:pPr lvl="1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19066A"/>
                </a:solidFill>
              </a:rPr>
              <a:t> </a:t>
            </a:r>
            <a:r>
              <a:rPr lang="en-US" b="1" u="sng" dirty="0">
                <a:solidFill>
                  <a:srgbClr val="19066A"/>
                </a:solidFill>
              </a:rPr>
              <a:t>Displacement Current</a:t>
            </a:r>
            <a:r>
              <a:rPr lang="en-US" b="1" dirty="0">
                <a:solidFill>
                  <a:srgbClr val="19066A"/>
                </a:solidFill>
              </a:rPr>
              <a:t>            </a:t>
            </a:r>
            <a:r>
              <a:rPr lang="en-US" dirty="0">
                <a:solidFill>
                  <a:srgbClr val="19066A"/>
                </a:solidFill>
              </a:rPr>
              <a:t>occurs in vacuum. Atoms and matter are mostly</a:t>
            </a:r>
            <a:br>
              <a:rPr lang="en-US" dirty="0">
                <a:solidFill>
                  <a:srgbClr val="19066A"/>
                </a:solidFill>
              </a:rPr>
            </a:br>
            <a:r>
              <a:rPr lang="en-US" dirty="0">
                <a:solidFill>
                  <a:srgbClr val="19066A"/>
                </a:solidFill>
              </a:rPr>
              <a:t>                vacuum. Only nuclei of atoms contain mass and they are tiny radius 10</a:t>
            </a:r>
            <a:r>
              <a:rPr lang="en-US" baseline="30000" dirty="0">
                <a:solidFill>
                  <a:srgbClr val="19066A"/>
                </a:solidFill>
              </a:rPr>
              <a:t>-15 </a:t>
            </a:r>
            <a:r>
              <a:rPr lang="en-US" dirty="0">
                <a:solidFill>
                  <a:srgbClr val="19066A"/>
                </a:solidFill>
              </a:rPr>
              <a:t>m,</a:t>
            </a:r>
            <a:br>
              <a:rPr lang="en-US" dirty="0">
                <a:solidFill>
                  <a:srgbClr val="19066A"/>
                </a:solidFill>
              </a:rPr>
            </a:br>
            <a:r>
              <a:rPr lang="en-US" dirty="0">
                <a:solidFill>
                  <a:srgbClr val="19066A"/>
                </a:solidFill>
              </a:rPr>
              <a:t>                atom is 10</a:t>
            </a:r>
            <a:r>
              <a:rPr lang="en-US" baseline="30000" dirty="0">
                <a:solidFill>
                  <a:srgbClr val="19066A"/>
                </a:solidFill>
              </a:rPr>
              <a:t>-10 </a:t>
            </a:r>
            <a:r>
              <a:rPr lang="en-US" dirty="0">
                <a:solidFill>
                  <a:srgbClr val="19066A"/>
                </a:solidFill>
              </a:rPr>
              <a:t>m.  Volume of nucleus/volume of atom is about 10</a:t>
            </a:r>
            <a:r>
              <a:rPr lang="en-US" baseline="30000" dirty="0">
                <a:solidFill>
                  <a:srgbClr val="19066A"/>
                </a:solidFill>
              </a:rPr>
              <a:t>-15</a:t>
            </a:r>
            <a:r>
              <a:rPr lang="en-US" dirty="0">
                <a:solidFill>
                  <a:srgbClr val="19066A"/>
                </a:solidFill>
              </a:rPr>
              <a:t>.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19066A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19066A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19066A"/>
              </a:solidFill>
              <a:effectLst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25483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6619" y="2103986"/>
            <a:ext cx="7593106" cy="1123484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Continuity of Current is Ex</a:t>
            </a:r>
            <a:r>
              <a:rPr lang="en-US" sz="2800" b="1" dirty="0"/>
              <a:t>act and Universal</a:t>
            </a:r>
            <a:br>
              <a:rPr lang="en-US" sz="2800" b="1" dirty="0"/>
            </a:br>
            <a:r>
              <a:rPr lang="en-US" sz="1800" b="1" i="1" dirty="0">
                <a:solidFill>
                  <a:srgbClr val="002060"/>
                </a:solidFill>
              </a:rPr>
              <a:t>no matter what carries the current</a:t>
            </a:r>
            <a:endParaRPr lang="en-US" sz="1800" i="1" dirty="0">
              <a:solidFill>
                <a:srgbClr val="00206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9910" y="3145444"/>
            <a:ext cx="7593106" cy="1752600"/>
          </a:xfrm>
        </p:spPr>
        <p:txBody>
          <a:bodyPr>
            <a:normAutofit fontScale="62500" lnSpcReduction="20000"/>
          </a:bodyPr>
          <a:lstStyle/>
          <a:p>
            <a:r>
              <a:rPr lang="en-US" sz="2600" dirty="0">
                <a:solidFill>
                  <a:srgbClr val="002060"/>
                </a:solidFill>
              </a:rPr>
              <a:t>even though </a:t>
            </a:r>
            <a:br>
              <a:rPr lang="en-US" sz="2600" dirty="0">
                <a:solidFill>
                  <a:srgbClr val="002060"/>
                </a:solidFill>
              </a:rPr>
            </a:br>
            <a:br>
              <a:rPr lang="en-US" dirty="0">
                <a:solidFill>
                  <a:srgbClr val="002060"/>
                </a:solidFill>
              </a:rPr>
            </a:br>
            <a:r>
              <a:rPr lang="en-US" sz="40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Physics of Charge Flow </a:t>
            </a:r>
          </a:p>
          <a:p>
            <a:r>
              <a:rPr lang="en-US" sz="40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Varies Profoundly</a:t>
            </a:r>
          </a:p>
          <a:p>
            <a:r>
              <a:rPr lang="en-US" sz="40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even Creating Plasmas!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49910" y="406177"/>
            <a:ext cx="71465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4400" b="1" i="1" dirty="0">
                <a:solidFill>
                  <a:srgbClr val="002060"/>
                </a:solidFill>
                <a:latin typeface="Arial"/>
                <a:cs typeface="Arial"/>
              </a:rPr>
              <a:t>Maxwell Equations are Special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80662" y="5539665"/>
            <a:ext cx="3046478" cy="954107"/>
          </a:xfrm>
          <a:prstGeom prst="rect">
            <a:avLst/>
          </a:prstGeom>
          <a:noFill/>
          <a:ln w="25400"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002060"/>
                </a:solidFill>
                <a:latin typeface="Arial"/>
                <a:cs typeface="Arial"/>
              </a:rPr>
              <a:t>‘Charge’ is an Abstraction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002060"/>
                </a:solidFill>
                <a:latin typeface="Arial"/>
                <a:cs typeface="Arial"/>
              </a:rPr>
              <a:t>with</a:t>
            </a:r>
            <a:br>
              <a:rPr lang="en-US" sz="1400" b="1" dirty="0">
                <a:solidFill>
                  <a:srgbClr val="002060"/>
                </a:solidFill>
                <a:latin typeface="Arial"/>
                <a:cs typeface="Arial"/>
              </a:rPr>
            </a:br>
            <a:r>
              <a:rPr lang="en-US" sz="1400" b="1" dirty="0">
                <a:solidFill>
                  <a:srgbClr val="002060"/>
                </a:solidFill>
                <a:latin typeface="Arial"/>
                <a:cs typeface="Arial"/>
              </a:rPr>
              <a:t>VERY different Physics </a:t>
            </a:r>
            <a:br>
              <a:rPr lang="en-US" sz="1400" b="1" dirty="0">
                <a:solidFill>
                  <a:srgbClr val="002060"/>
                </a:solidFill>
                <a:latin typeface="Arial"/>
                <a:cs typeface="Arial"/>
              </a:rPr>
            </a:br>
            <a:r>
              <a:rPr lang="en-US" sz="1400" b="1" dirty="0">
                <a:solidFill>
                  <a:srgbClr val="002060"/>
                </a:solidFill>
                <a:latin typeface="Arial"/>
                <a:cs typeface="Arial"/>
              </a:rPr>
              <a:t>in different systems</a:t>
            </a:r>
            <a:endParaRPr lang="en-US" sz="2800" b="1" dirty="0">
              <a:solidFill>
                <a:srgbClr val="002060"/>
              </a:solidFill>
              <a:latin typeface="Arial"/>
              <a:cs typeface="Arial"/>
            </a:endParaRPr>
          </a:p>
        </p:txBody>
      </p:sp>
      <p:sp>
        <p:nvSpPr>
          <p:cNvPr id="6" name="Lightning Bolt 5"/>
          <p:cNvSpPr/>
          <p:nvPr/>
        </p:nvSpPr>
        <p:spPr bwMode="auto">
          <a:xfrm rot="4853563">
            <a:off x="4738209" y="4834947"/>
            <a:ext cx="391962" cy="446742"/>
          </a:xfrm>
          <a:prstGeom prst="lightningBolt">
            <a:avLst/>
          </a:prstGeom>
          <a:gradFill>
            <a:gsLst>
              <a:gs pos="0">
                <a:srgbClr val="C00000"/>
              </a:gs>
              <a:gs pos="100000">
                <a:schemeClr val="accent1">
                  <a:shade val="67500"/>
                  <a:satMod val="115000"/>
                  <a:lumMod val="66000"/>
                  <a:lumOff val="34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0"/>
          </a:gra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37160" rIns="91440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408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026589" y="1954306"/>
            <a:ext cx="4464472" cy="4186295"/>
            <a:chOff x="3275861" y="1039906"/>
            <a:chExt cx="4782620" cy="5238399"/>
          </a:xfrm>
        </p:grpSpPr>
        <p:grpSp>
          <p:nvGrpSpPr>
            <p:cNvPr id="2" name="Group 1"/>
            <p:cNvGrpSpPr/>
            <p:nvPr/>
          </p:nvGrpSpPr>
          <p:grpSpPr>
            <a:xfrm>
              <a:off x="3275861" y="1039906"/>
              <a:ext cx="4782620" cy="5238399"/>
              <a:chOff x="1875913" y="-457200"/>
              <a:chExt cx="5181045" cy="5958453"/>
            </a:xfrm>
            <a:solidFill>
              <a:schemeClr val="bg1">
                <a:lumMod val="95000"/>
              </a:schemeClr>
            </a:solidFill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75914" y="-457200"/>
                <a:ext cx="5173794" cy="5958453"/>
              </a:xfrm>
              <a:prstGeom prst="rect">
                <a:avLst/>
              </a:prstGeom>
              <a:grpFill/>
            </p:spPr>
          </p:pic>
          <p:sp useBgFill="1">
            <p:nvSpPr>
              <p:cNvPr id="4" name="Rectangle 3"/>
              <p:cNvSpPr/>
              <p:nvPr/>
            </p:nvSpPr>
            <p:spPr>
              <a:xfrm>
                <a:off x="1875913" y="5286233"/>
                <a:ext cx="5181045" cy="2150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graphicFrame>
          <p:nvGraphicFramePr>
            <p:cNvPr id="7" name="Object 6"/>
            <p:cNvGraphicFramePr>
              <a:graphicFrameLocks noChangeAspect="1"/>
            </p:cNvGraphicFramePr>
            <p:nvPr>
              <p:extLst/>
            </p:nvPr>
          </p:nvGraphicFramePr>
          <p:xfrm>
            <a:off x="3501307" y="1691352"/>
            <a:ext cx="2261836" cy="699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3230" name="Equation" r:id="rId4" imgW="1815840" imgH="558720" progId="Equation.DSMT4">
                    <p:embed/>
                  </p:oleObj>
                </mc:Choice>
                <mc:Fallback>
                  <p:oleObj name="Equation" r:id="rId4" imgW="1815840" imgH="558720" progId="Equation.DSMT4">
                    <p:embed/>
                    <p:pic>
                      <p:nvPicPr>
                        <p:cNvPr id="7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1307" y="1691352"/>
                          <a:ext cx="2261836" cy="6992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Rectangle 5"/>
          <p:cNvSpPr/>
          <p:nvPr/>
        </p:nvSpPr>
        <p:spPr>
          <a:xfrm>
            <a:off x="475129" y="2475429"/>
            <a:ext cx="272527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262674"/>
                </a:solidFill>
              </a:rPr>
              <a:t>When we unplug a computer power supply, </a:t>
            </a:r>
            <a:br>
              <a:rPr lang="en-US" b="1" i="1" dirty="0">
                <a:solidFill>
                  <a:srgbClr val="262674"/>
                </a:solidFill>
              </a:rPr>
            </a:br>
            <a:r>
              <a:rPr lang="en-US" b="1" i="1" dirty="0">
                <a:solidFill>
                  <a:srgbClr val="262674"/>
                </a:solidFill>
              </a:rPr>
              <a:t>       we often </a:t>
            </a:r>
            <a:br>
              <a:rPr lang="en-US" b="1" i="1" dirty="0">
                <a:solidFill>
                  <a:srgbClr val="262674"/>
                </a:solidFill>
              </a:rPr>
            </a:br>
            <a:r>
              <a:rPr lang="en-US" b="1" i="1" dirty="0">
                <a:solidFill>
                  <a:srgbClr val="262674"/>
                </a:solidFill>
              </a:rPr>
              <a:t>       CREATE </a:t>
            </a:r>
            <a:br>
              <a:rPr lang="en-US" b="1" i="1" dirty="0">
                <a:solidFill>
                  <a:srgbClr val="262674"/>
                </a:solidFill>
              </a:rPr>
            </a:br>
            <a:r>
              <a:rPr lang="en-US" b="1" i="1" dirty="0">
                <a:solidFill>
                  <a:srgbClr val="262674"/>
                </a:solidFill>
              </a:rPr>
              <a:t>        SPARKS,</a:t>
            </a:r>
            <a:br>
              <a:rPr lang="en-US" b="1" i="1" dirty="0">
                <a:solidFill>
                  <a:srgbClr val="262674"/>
                </a:solidFill>
              </a:rPr>
            </a:br>
            <a:r>
              <a:rPr lang="en-US" sz="1100" b="1" i="1" dirty="0">
                <a:solidFill>
                  <a:srgbClr val="262674"/>
                </a:solidFill>
              </a:rPr>
              <a:t> i.e., a </a:t>
            </a:r>
            <a:r>
              <a:rPr lang="en-US" b="1" i="1" dirty="0">
                <a:solidFill>
                  <a:srgbClr val="262674"/>
                </a:solidFill>
              </a:rPr>
              <a:t>PLASMA, </a:t>
            </a:r>
            <a:br>
              <a:rPr lang="en-US" b="1" i="1" dirty="0">
                <a:solidFill>
                  <a:srgbClr val="262674"/>
                </a:solidFill>
              </a:rPr>
            </a:br>
            <a:br>
              <a:rPr lang="en-US" b="1" i="1" dirty="0">
                <a:solidFill>
                  <a:srgbClr val="262674"/>
                </a:solidFill>
              </a:rPr>
            </a:br>
            <a:r>
              <a:rPr lang="en-US" b="1" i="1" dirty="0">
                <a:solidFill>
                  <a:srgbClr val="262674"/>
                </a:solidFill>
              </a:rPr>
              <a:t>    </a:t>
            </a:r>
            <a:r>
              <a:rPr lang="en-US" sz="1200" b="1" i="1" dirty="0">
                <a:solidFill>
                  <a:srgbClr val="262674"/>
                </a:solidFill>
              </a:rPr>
              <a:t>a</a:t>
            </a:r>
            <a:r>
              <a:rPr lang="en-US" b="1" i="1" dirty="0">
                <a:solidFill>
                  <a:srgbClr val="262674"/>
                </a:solidFill>
              </a:rPr>
              <a:t> NEW KIND</a:t>
            </a:r>
          </a:p>
          <a:p>
            <a:r>
              <a:rPr lang="en-US" b="1" i="1" dirty="0">
                <a:solidFill>
                  <a:srgbClr val="262674"/>
                </a:solidFill>
              </a:rPr>
              <a:t>   of current flow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968197" y="263132"/>
            <a:ext cx="8005474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62674"/>
                </a:solidFill>
              </a:rPr>
              <a:t>Mathematics of Continuity</a:t>
            </a:r>
          </a:p>
          <a:p>
            <a:pPr algn="ctr"/>
            <a:r>
              <a:rPr lang="en-US" sz="1400" b="1" dirty="0">
                <a:solidFill>
                  <a:srgbClr val="262674"/>
                </a:solidFill>
              </a:rPr>
              <a:t>in Maxwell equations can</a:t>
            </a:r>
            <a:br>
              <a:rPr lang="en-US" sz="2400" b="1" dirty="0">
                <a:solidFill>
                  <a:srgbClr val="262674"/>
                </a:solidFill>
              </a:rPr>
            </a:br>
            <a:r>
              <a:rPr lang="en-US" sz="2400" b="1" dirty="0">
                <a:solidFill>
                  <a:srgbClr val="262674"/>
                </a:solidFill>
              </a:rPr>
              <a:t>Create New Kind of Physics</a:t>
            </a:r>
            <a:r>
              <a:rPr lang="en-US" sz="1800" b="1" dirty="0">
                <a:solidFill>
                  <a:srgbClr val="262674"/>
                </a:solidFill>
              </a:rPr>
              <a:t>, </a:t>
            </a:r>
            <a:br>
              <a:rPr lang="en-US" sz="1800" b="1" dirty="0">
                <a:solidFill>
                  <a:srgbClr val="262674"/>
                </a:solidFill>
              </a:rPr>
            </a:br>
            <a:r>
              <a:rPr lang="en-US" sz="1800" b="1" dirty="0">
                <a:solidFill>
                  <a:srgbClr val="262674"/>
                </a:solidFill>
              </a:rPr>
              <a:t>New Kind of Charge</a:t>
            </a:r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6526370" y="3293816"/>
            <a:ext cx="137624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  <a:scene3d>
              <a:camera prst="perspectiveContrastingRightFacing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200" b="1" dirty="0">
                <a:ln w="11430"/>
                <a:gradFill>
                  <a:gsLst>
                    <a:gs pos="0">
                      <a:srgbClr val="A27B00"/>
                    </a:gs>
                    <a:gs pos="75000">
                      <a:srgbClr val="FFFF00"/>
                    </a:gs>
                    <a:gs pos="100000">
                      <a:srgbClr val="FFFF00"/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Pop!</a:t>
            </a:r>
          </a:p>
        </p:txBody>
      </p:sp>
      <p:sp>
        <p:nvSpPr>
          <p:cNvPr id="12" name="Lightning Bolt 11"/>
          <p:cNvSpPr/>
          <p:nvPr/>
        </p:nvSpPr>
        <p:spPr bwMode="auto">
          <a:xfrm rot="19926300">
            <a:off x="2424496" y="3617954"/>
            <a:ext cx="914400" cy="914400"/>
          </a:xfrm>
          <a:prstGeom prst="lightningBolt">
            <a:avLst/>
          </a:prstGeom>
          <a:gradFill>
            <a:gsLst>
              <a:gs pos="0">
                <a:srgbClr val="C00000"/>
              </a:gs>
              <a:gs pos="100000">
                <a:schemeClr val="accent1">
                  <a:shade val="67500"/>
                  <a:satMod val="115000"/>
                  <a:lumMod val="66000"/>
                  <a:lumOff val="34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0"/>
          </a:gra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37160" rIns="91440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hangingPunct="0">
              <a:spcBef>
                <a:spcPct val="50000"/>
              </a:spcBef>
            </a:pPr>
            <a:endParaRPr 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456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0267" y="434975"/>
            <a:ext cx="7593106" cy="1752600"/>
          </a:xfrm>
        </p:spPr>
        <p:txBody>
          <a:bodyPr>
            <a:normAutofit fontScale="92500" lnSpcReduction="10000"/>
          </a:bodyPr>
          <a:lstStyle/>
          <a:p>
            <a:br>
              <a:rPr lang="en-US" dirty="0">
                <a:solidFill>
                  <a:srgbClr val="002060"/>
                </a:solidFill>
              </a:rPr>
            </a:br>
            <a:r>
              <a:rPr lang="en-US" sz="3500" b="1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Physics of Charge Flow </a:t>
            </a:r>
          </a:p>
          <a:p>
            <a:r>
              <a:rPr lang="en-US" sz="3500" b="1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Varies Profoundl</a:t>
            </a:r>
            <a:r>
              <a:rPr lang="en-US" sz="4400" b="1" dirty="0">
                <a:solidFill>
                  <a:schemeClr val="accent2">
                    <a:lumMod val="75000"/>
                  </a:schemeClr>
                </a:solidFill>
                <a:ea typeface="+mj-ea"/>
                <a:cs typeface="+mj-cs"/>
              </a:rPr>
              <a:t>y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9889" y="2631021"/>
            <a:ext cx="68938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800" b="1" i="1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but </a:t>
            </a:r>
            <a:br>
              <a:rPr lang="en-US" sz="2800" b="1" i="1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</a:br>
            <a:r>
              <a:rPr lang="en-US" sz="3600" b="1" i="1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cs typeface="Arial"/>
              </a:rPr>
              <a:t>Conservation of Current is EXACT and UNIVERSAL</a:t>
            </a:r>
            <a:endParaRPr lang="en-US" sz="2800" b="1" i="1" dirty="0">
              <a:solidFill>
                <a:schemeClr val="accent2">
                  <a:lumMod val="75000"/>
                </a:schemeClr>
              </a:solidFill>
              <a:latin typeface="Arial Black" panose="020B0A0402010202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6795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4682075"/>
              </p:ext>
            </p:extLst>
          </p:nvPr>
        </p:nvGraphicFramePr>
        <p:xfrm>
          <a:off x="821671" y="3180188"/>
          <a:ext cx="890588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206" name="Equation" r:id="rId3" imgW="1663560" imgH="558720" progId="Equation.DSMT4">
                  <p:embed/>
                </p:oleObj>
              </mc:Choice>
              <mc:Fallback>
                <p:oleObj name="Equation" r:id="rId3" imgW="1663560" imgH="55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1671" y="3180188"/>
                        <a:ext cx="890588" cy="300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0" y="1511922"/>
            <a:ext cx="9144000" cy="3834156"/>
            <a:chOff x="0" y="1511922"/>
            <a:chExt cx="9144000" cy="383415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11922"/>
              <a:ext cx="9144000" cy="3834156"/>
            </a:xfrm>
            <a:prstGeom prst="rect">
              <a:avLst/>
            </a:prstGeom>
          </p:spPr>
        </p:pic>
        <p:sp useBgFill="1">
          <p:nvSpPr>
            <p:cNvPr id="4" name="Rectangle 3"/>
            <p:cNvSpPr/>
            <p:nvPr/>
          </p:nvSpPr>
          <p:spPr bwMode="auto">
            <a:xfrm>
              <a:off x="1635443" y="3125802"/>
              <a:ext cx="256222" cy="162370"/>
            </a:xfrm>
            <a:prstGeom prst="rect">
              <a:avLst/>
            </a:prstGeom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137160" rIns="91440" bIns="13716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064267" y="447242"/>
            <a:ext cx="6953318" cy="707886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0000">
                    <a:lumMod val="95000"/>
                    <a:lumOff val="5000"/>
                  </a:srgbClr>
                </a:solidFill>
                <a:latin typeface="Arial Black" panose="020B0A04020102020204" pitchFamily="34" charset="0"/>
                <a:cs typeface="Arial"/>
              </a:rPr>
              <a:t>‘Charge’ is an Abstraction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>
                    <a:lumMod val="95000"/>
                    <a:lumOff val="5000"/>
                  </a:srgbClr>
                </a:solidFill>
                <a:latin typeface="Arial"/>
                <a:cs typeface="Arial"/>
              </a:rPr>
              <a:t>with different Physics in different systems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31979" y="5261210"/>
            <a:ext cx="7880042" cy="1138773"/>
          </a:xfrm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chemeClr val="accent4">
                    <a:lumMod val="95000"/>
                    <a:lumOff val="5000"/>
                  </a:schemeClr>
                </a:solidFill>
              </a:rPr>
              <a:t>but</a:t>
            </a:r>
            <a:r>
              <a:rPr lang="en-US" sz="2400" b="1" i="1" dirty="0">
                <a:solidFill>
                  <a:schemeClr val="accent4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accent4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Conservation of Current </a:t>
            </a:r>
            <a:r>
              <a:rPr lang="en-US" sz="2000" b="1" dirty="0">
                <a:solidFill>
                  <a:schemeClr val="accent4">
                    <a:lumMod val="95000"/>
                    <a:lumOff val="5000"/>
                  </a:schemeClr>
                </a:solidFill>
              </a:rPr>
              <a:t>is </a:t>
            </a:r>
            <a:r>
              <a:rPr lang="en-US" sz="2000" b="1" dirty="0">
                <a:solidFill>
                  <a:schemeClr val="accent4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EXACT </a:t>
            </a:r>
            <a:r>
              <a:rPr lang="en-US" sz="2000" b="1" dirty="0">
                <a:solidFill>
                  <a:schemeClr val="accent4">
                    <a:lumMod val="95000"/>
                    <a:lumOff val="5000"/>
                  </a:schemeClr>
                </a:solidFill>
              </a:rPr>
              <a:t>and </a:t>
            </a:r>
            <a:r>
              <a:rPr lang="en-US" sz="2000" b="1" dirty="0">
                <a:solidFill>
                  <a:schemeClr val="accent4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UNIVERSAL</a:t>
            </a:r>
            <a:br>
              <a:rPr lang="en-US" sz="2000" b="1" dirty="0">
                <a:solidFill>
                  <a:schemeClr val="accent4">
                    <a:lumMod val="95000"/>
                    <a:lumOff val="5000"/>
                  </a:schemeClr>
                </a:solidFill>
              </a:rPr>
            </a:br>
            <a:r>
              <a:rPr lang="en-US" sz="1600" b="1" i="1" dirty="0">
                <a:solidFill>
                  <a:schemeClr val="accent4">
                    <a:lumMod val="95000"/>
                    <a:lumOff val="5000"/>
                  </a:schemeClr>
                </a:solidFill>
              </a:rPr>
              <a:t>No matter what ‘charge’ carries the current!</a:t>
            </a:r>
            <a:br>
              <a:rPr lang="en-US" sz="1600" b="1" i="1" dirty="0">
                <a:solidFill>
                  <a:schemeClr val="accent4">
                    <a:lumMod val="95000"/>
                    <a:lumOff val="5000"/>
                  </a:schemeClr>
                </a:solidFill>
              </a:rPr>
            </a:br>
            <a:r>
              <a:rPr lang="en-US" sz="1600" b="1" i="1" dirty="0">
                <a:solidFill>
                  <a:schemeClr val="accent4">
                    <a:lumMod val="95000"/>
                    <a:lumOff val="5000"/>
                  </a:schemeClr>
                </a:solidFill>
              </a:rPr>
              <a:t>Discussed in Detail in  http://arxiv.org/abs/1502.07251</a:t>
            </a:r>
            <a:br>
              <a:rPr lang="en-US" sz="2000" b="1" dirty="0">
                <a:solidFill>
                  <a:schemeClr val="accent4">
                    <a:lumMod val="95000"/>
                    <a:lumOff val="5000"/>
                  </a:schemeClr>
                </a:solidFill>
              </a:rPr>
            </a:br>
            <a:endParaRPr lang="en-US" sz="1200" dirty="0">
              <a:solidFill>
                <a:schemeClr val="accent4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4186560"/>
              </p:ext>
            </p:extLst>
          </p:nvPr>
        </p:nvGraphicFramePr>
        <p:xfrm>
          <a:off x="5075238" y="3187700"/>
          <a:ext cx="915987" cy="30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207" name="Equation" r:id="rId6" imgW="1714320" imgH="558720" progId="Equation.DSMT4">
                  <p:embed/>
                </p:oleObj>
              </mc:Choice>
              <mc:Fallback>
                <p:oleObj name="Equation" r:id="rId6" imgW="1714320" imgH="558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5238" y="3187700"/>
                        <a:ext cx="915987" cy="300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4827731" y="3493441"/>
            <a:ext cx="13388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rgbClr val="000000">
                    <a:lumMod val="95000"/>
                    <a:lumOff val="5000"/>
                  </a:srgbClr>
                </a:solidFill>
                <a:latin typeface="Arial"/>
                <a:cs typeface="Arial"/>
              </a:rPr>
              <a:t>D = permittivity </a:t>
            </a:r>
            <a:r>
              <a:rPr lang="en-US" sz="1000" b="1" dirty="0">
                <a:solidFill>
                  <a:srgbClr val="000000">
                    <a:lumMod val="95000"/>
                    <a:lumOff val="5000"/>
                  </a:srgbClr>
                </a:solidFill>
                <a:latin typeface="Arial"/>
                <a:cs typeface="Arial"/>
                <a:sym typeface="Symbol"/>
              </a:rPr>
              <a:t></a:t>
            </a:r>
            <a:r>
              <a:rPr lang="en-US" sz="1000" b="1" dirty="0">
                <a:solidFill>
                  <a:srgbClr val="000000">
                    <a:lumMod val="95000"/>
                    <a:lumOff val="5000"/>
                  </a:srgbClr>
                </a:solidFill>
                <a:latin typeface="Arial"/>
                <a:cs typeface="Arial"/>
              </a:rPr>
              <a:t> E</a:t>
            </a:r>
            <a:endParaRPr lang="en-US" sz="1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1695450" y="2225040"/>
            <a:ext cx="156210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Rectangle 12"/>
          <p:cNvSpPr/>
          <p:nvPr/>
        </p:nvSpPr>
        <p:spPr bwMode="auto">
          <a:xfrm>
            <a:off x="1851661" y="1996440"/>
            <a:ext cx="51434" cy="443865"/>
          </a:xfrm>
          <a:prstGeom prst="rect">
            <a:avLst/>
          </a:prstGeom>
          <a:pattFill prst="wdUpDiag">
            <a:fgClr>
              <a:srgbClr val="C00000"/>
            </a:fgClr>
            <a:bgClr>
              <a:schemeClr val="bg1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37160" rIns="91440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hangingPunct="0">
              <a:spcBef>
                <a:spcPct val="50000"/>
              </a:spcBef>
            </a:pPr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221355" y="1965960"/>
            <a:ext cx="51435" cy="474345"/>
          </a:xfrm>
          <a:prstGeom prst="rect">
            <a:avLst/>
          </a:prstGeom>
          <a:pattFill prst="wdUpDiag">
            <a:fgClr>
              <a:srgbClr val="C00000"/>
            </a:fgClr>
            <a:bgClr>
              <a:schemeClr val="bg1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37160" rIns="91440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hangingPunct="0">
              <a:spcBef>
                <a:spcPct val="50000"/>
              </a:spcBef>
            </a:pPr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 flipH="1">
            <a:off x="3272790" y="2204085"/>
            <a:ext cx="127635" cy="1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TextBox 16"/>
          <p:cNvSpPr txBox="1"/>
          <p:nvPr/>
        </p:nvSpPr>
        <p:spPr bwMode="auto">
          <a:xfrm>
            <a:off x="2990849" y="2409825"/>
            <a:ext cx="512445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400" b="1" dirty="0">
                <a:solidFill>
                  <a:srgbClr val="000000"/>
                </a:solidFill>
                <a:latin typeface="Arial"/>
                <a:cs typeface="Arial"/>
              </a:rPr>
              <a:t>Ag AgCl</a:t>
            </a:r>
          </a:p>
        </p:txBody>
      </p:sp>
      <p:sp>
        <p:nvSpPr>
          <p:cNvPr id="18" name="TextBox 17"/>
          <p:cNvSpPr txBox="1"/>
          <p:nvPr/>
        </p:nvSpPr>
        <p:spPr bwMode="auto">
          <a:xfrm>
            <a:off x="1646871" y="2409825"/>
            <a:ext cx="512445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400" b="1" dirty="0">
                <a:solidFill>
                  <a:srgbClr val="000000"/>
                </a:solidFill>
                <a:latin typeface="Arial"/>
                <a:cs typeface="Arial"/>
              </a:rPr>
              <a:t>Ag AgCl</a:t>
            </a:r>
          </a:p>
        </p:txBody>
      </p:sp>
    </p:spTree>
    <p:extLst>
      <p:ext uri="{BB962C8B-B14F-4D97-AF65-F5344CB8AC3E}">
        <p14:creationId xmlns:p14="http://schemas.microsoft.com/office/powerpoint/2010/main" val="1945906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90079" y="1385913"/>
            <a:ext cx="5782235" cy="1384995"/>
          </a:xfrm>
          <a:prstGeom prst="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‘Charge’ is an Abstraction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with different Physics </a:t>
            </a:r>
            <a:b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</a:b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in different systems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466531" y="3213749"/>
            <a:ext cx="7880042" cy="1862048"/>
          </a:xfrm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chemeClr val="accent2">
                    <a:lumMod val="75000"/>
                  </a:schemeClr>
                </a:solidFill>
              </a:rPr>
              <a:t>but</a:t>
            </a:r>
            <a:r>
              <a:rPr lang="en-US" sz="3600" b="1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Conservation of Current is EXACT and UNIVERSAL</a:t>
            </a:r>
            <a:b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700" b="1" i="1" dirty="0">
                <a:solidFill>
                  <a:schemeClr val="accent2">
                    <a:lumMod val="75000"/>
                  </a:schemeClr>
                </a:solidFill>
              </a:rPr>
              <a:t>No matter what ‘charge’ carries the current!</a:t>
            </a:r>
            <a:b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</a:br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75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7203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40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923" y="119641"/>
            <a:ext cx="8302239" cy="1879111"/>
          </a:xfrm>
        </p:spPr>
        <p:txBody>
          <a:bodyPr/>
          <a:lstStyle/>
          <a:p>
            <a:r>
              <a:rPr lang="en-US" sz="4000" dirty="0">
                <a:latin typeface="Arial Black" panose="020B0A04020102020204" pitchFamily="34" charset="0"/>
              </a:rPr>
              <a:t>Electrodynamics </a:t>
            </a:r>
            <a:br>
              <a:rPr lang="en-US" sz="4000" dirty="0">
                <a:latin typeface="Arial Black" panose="020B0A04020102020204" pitchFamily="34" charset="0"/>
              </a:rPr>
            </a:br>
            <a:r>
              <a:rPr lang="en-US" sz="3200" dirty="0">
                <a:latin typeface="+mn-lt"/>
              </a:rPr>
              <a:t>and </a:t>
            </a:r>
            <a:br>
              <a:rPr lang="en-US" sz="4000" dirty="0">
                <a:latin typeface="Arial Black" panose="020B0A04020102020204" pitchFamily="34" charset="0"/>
              </a:rPr>
            </a:br>
            <a:r>
              <a:rPr lang="en-US" sz="4000" dirty="0">
                <a:latin typeface="Arial Black" panose="020B0A04020102020204" pitchFamily="34" charset="0"/>
              </a:rPr>
              <a:t>Ions in Chemistry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734C01-923F-4C55-96AD-9879551E20DA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257026" name="Picture 2" descr="Pic 1 wi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917" y="2618069"/>
            <a:ext cx="52387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80946" y="3398674"/>
            <a:ext cx="367469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Applied Electric Field ZERO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80945" y="4747484"/>
            <a:ext cx="367469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Applied Electric Field </a:t>
            </a:r>
            <a:br>
              <a:rPr lang="en-US" sz="1800" b="1" dirty="0"/>
            </a:br>
            <a:r>
              <a:rPr lang="en-US" sz="1800" b="1" dirty="0"/>
              <a:t>NOT ZERO</a:t>
            </a: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3110669" y="2618069"/>
            <a:ext cx="0" cy="2828925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4518292" y="2618068"/>
            <a:ext cx="0" cy="2828925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5946449" y="2618067"/>
            <a:ext cx="0" cy="2828925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536034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1152926" y="385187"/>
            <a:ext cx="6767245" cy="2339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400" b="1" dirty="0">
                <a:solidFill>
                  <a:srgbClr val="333399">
                    <a:lumMod val="75000"/>
                  </a:srgbClr>
                </a:solidFill>
                <a:latin typeface="Arial"/>
                <a:cs typeface="Arial"/>
              </a:rPr>
              <a:t>Law of Mass Action</a:t>
            </a:r>
            <a:endParaRPr lang="en-US" sz="2800" b="1" dirty="0">
              <a:solidFill>
                <a:srgbClr val="333399">
                  <a:lumMod val="75000"/>
                </a:srgbClr>
              </a:solidFill>
              <a:latin typeface="Arial"/>
              <a:cs typeface="Arial"/>
            </a:endParaRPr>
          </a:p>
          <a:p>
            <a:pPr algn="ctr">
              <a:spcBef>
                <a:spcPct val="50000"/>
              </a:spcBef>
            </a:pPr>
            <a:r>
              <a:rPr lang="en-US" sz="2400" b="1" dirty="0">
                <a:solidFill>
                  <a:srgbClr val="333399">
                    <a:lumMod val="75000"/>
                  </a:srgbClr>
                </a:solidFill>
                <a:latin typeface="Arial"/>
                <a:cs typeface="Arial"/>
              </a:rPr>
              <a:t>is how chemists have described chemicals,</a:t>
            </a:r>
          </a:p>
          <a:p>
            <a:pPr algn="ctr">
              <a:spcBef>
                <a:spcPct val="50000"/>
              </a:spcBef>
            </a:pPr>
            <a:r>
              <a:rPr lang="en-US" sz="2400" b="1" dirty="0">
                <a:solidFill>
                  <a:srgbClr val="333399">
                    <a:lumMod val="75000"/>
                  </a:srgbClr>
                </a:solidFill>
                <a:latin typeface="Arial"/>
                <a:cs typeface="Arial"/>
              </a:rPr>
              <a:t>not flows</a:t>
            </a:r>
          </a:p>
          <a:p>
            <a:pPr algn="ctr">
              <a:spcBef>
                <a:spcPct val="50000"/>
              </a:spcBef>
            </a:pPr>
            <a:r>
              <a:rPr lang="en-US" sz="2000" b="1" i="1" dirty="0">
                <a:solidFill>
                  <a:srgbClr val="333399">
                    <a:lumMod val="75000"/>
                  </a:srgbClr>
                </a:solidFill>
                <a:latin typeface="Arial"/>
                <a:cs typeface="Arial"/>
              </a:rPr>
              <a:t> </a:t>
            </a:r>
            <a:endParaRPr lang="en-US" sz="2000" b="1" dirty="0">
              <a:solidFill>
                <a:srgbClr val="333399">
                  <a:lumMod val="75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03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19066A"/>
                </a:solidFill>
              </a:rPr>
              <a:t>Page </a:t>
            </a:r>
            <a:fld id="{CA40435A-464C-4450-A190-EC66BBA3BB21}" type="slidenum">
              <a:rPr lang="en-US" smtClean="0">
                <a:solidFill>
                  <a:srgbClr val="19066A"/>
                </a:solidFill>
              </a:rPr>
              <a:pPr/>
              <a:t>21</a:t>
            </a:fld>
            <a:endParaRPr lang="en-US" dirty="0">
              <a:solidFill>
                <a:srgbClr val="19066A"/>
              </a:solidFill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8819957"/>
              </p:ext>
            </p:extLst>
          </p:nvPr>
        </p:nvGraphicFramePr>
        <p:xfrm>
          <a:off x="3588337" y="2529554"/>
          <a:ext cx="1746127" cy="811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938" name="Equation" r:id="rId4" imgW="1981080" imgH="952200" progId="Equation.DSMT4">
                  <p:embed/>
                </p:oleObj>
              </mc:Choice>
              <mc:Fallback>
                <p:oleObj name="Equation" r:id="rId4" imgW="198108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8337" y="2529554"/>
                        <a:ext cx="1746127" cy="81150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2447806"/>
              </p:ext>
            </p:extLst>
          </p:nvPr>
        </p:nvGraphicFramePr>
        <p:xfrm>
          <a:off x="1889125" y="3609975"/>
          <a:ext cx="5173663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939" name="Equation" r:id="rId6" imgW="6895800" imgH="1625400" progId="Equation.DSMT4">
                  <p:embed/>
                </p:oleObj>
              </mc:Choice>
              <mc:Fallback>
                <p:oleObj name="Equation" r:id="rId6" imgW="6895800" imgH="1625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9125" y="3609975"/>
                        <a:ext cx="5173663" cy="12192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4" name="TextBox 9"/>
          <p:cNvSpPr txBox="1">
            <a:spLocks noChangeArrowheads="1"/>
          </p:cNvSpPr>
          <p:nvPr/>
        </p:nvSpPr>
        <p:spPr bwMode="auto">
          <a:xfrm>
            <a:off x="1588194" y="4992808"/>
            <a:ext cx="5896707" cy="846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i="1" dirty="0">
                <a:solidFill>
                  <a:srgbClr val="002060"/>
                </a:solidFill>
                <a:latin typeface="Arial"/>
                <a:cs typeface="Arial"/>
              </a:rPr>
              <a:t>k </a:t>
            </a:r>
            <a:r>
              <a:rPr lang="en-US" sz="1400" dirty="0">
                <a:solidFill>
                  <a:srgbClr val="002060"/>
                </a:solidFill>
                <a:latin typeface="Arial"/>
                <a:cs typeface="Arial"/>
              </a:rPr>
              <a:t>is constant</a:t>
            </a:r>
          </a:p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2060"/>
                </a:solidFill>
                <a:latin typeface="Arial"/>
                <a:cs typeface="Arial"/>
              </a:rPr>
              <a:t>[ A] means the activity or approximately the concentration of species A, i.e., the number density of  A</a:t>
            </a:r>
          </a:p>
        </p:txBody>
      </p:sp>
    </p:spTree>
    <p:extLst>
      <p:ext uri="{BB962C8B-B14F-4D97-AF65-F5344CB8AC3E}">
        <p14:creationId xmlns:p14="http://schemas.microsoft.com/office/powerpoint/2010/main" val="2726717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0" y="1536174"/>
            <a:ext cx="4572000" cy="41395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“ … incomplete truths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learned on the way </a:t>
            </a:r>
          </a:p>
          <a:p>
            <a:pPr algn="ctr"/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may become ingrained</a:t>
            </a:r>
            <a:br>
              <a:rPr lang="en-US" sz="24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</a:b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 </a:t>
            </a:r>
            <a:br>
              <a:rPr lang="en-US" sz="24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and taken as the whole truth….…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</a:rPr>
            </a:br>
            <a:br>
              <a:rPr lang="en-US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what is true </a:t>
            </a:r>
            <a:br>
              <a:rPr lang="en-US" sz="24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and what is only sometimes true 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</a:b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will become confused.”</a:t>
            </a:r>
          </a:p>
          <a:p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en-US" sz="1800" b="1" dirty="0">
                <a:solidFill>
                  <a:schemeClr val="accent2">
                    <a:lumMod val="75000"/>
                  </a:schemeClr>
                </a:solidFill>
              </a:rPr>
              <a:t>Richard Feynman </a:t>
            </a:r>
          </a:p>
          <a:p>
            <a:pPr algn="ctr"/>
            <a:r>
              <a:rPr lang="en-US" sz="1100" b="1" dirty="0">
                <a:solidFill>
                  <a:schemeClr val="accent2">
                    <a:lumMod val="75000"/>
                  </a:schemeClr>
                </a:solidFill>
              </a:rPr>
              <a:t>from p.15-61 “The Feynman: Lectures on Physics,  Mainly Electromagnetism and Matter. Vol. 2” 1963, New York: Addison-Wesley Publishing Co., also at  available on line</a:t>
            </a:r>
          </a:p>
        </p:txBody>
      </p:sp>
    </p:spTree>
    <p:extLst>
      <p:ext uri="{BB962C8B-B14F-4D97-AF65-F5344CB8AC3E}">
        <p14:creationId xmlns:p14="http://schemas.microsoft.com/office/powerpoint/2010/main" val="1208357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400800"/>
            <a:ext cx="1905000" cy="457200"/>
          </a:xfrm>
          <a:noFill/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Page </a:t>
            </a:r>
            <a:fld id="{CA40435A-464C-4450-A190-EC66BBA3BB21}" type="slidenum">
              <a:rPr lang="en-US" smtClean="0">
                <a:solidFill>
                  <a:srgbClr val="000000"/>
                </a:solidFill>
              </a:rPr>
              <a:pPr/>
              <a:t>23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34" name="TextBox 9"/>
          <p:cNvSpPr txBox="1">
            <a:spLocks noChangeArrowheads="1"/>
          </p:cNvSpPr>
          <p:nvPr/>
        </p:nvSpPr>
        <p:spPr bwMode="auto">
          <a:xfrm>
            <a:off x="529390" y="5832450"/>
            <a:ext cx="82296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333399">
                    <a:lumMod val="75000"/>
                  </a:srgbClr>
                </a:solidFill>
                <a:latin typeface="Arial"/>
                <a:cs typeface="Arial"/>
              </a:rPr>
              <a:t>[</a:t>
            </a:r>
            <a:r>
              <a:rPr lang="en-US" sz="1400" dirty="0">
                <a:solidFill>
                  <a:srgbClr val="19066A"/>
                </a:solidFill>
                <a:latin typeface="Arial"/>
                <a:cs typeface="Arial"/>
              </a:rPr>
              <a:t>X] means the concentration, really activity of species Z, i.e., concentration is the number density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6993115"/>
              </p:ext>
            </p:extLst>
          </p:nvPr>
        </p:nvGraphicFramePr>
        <p:xfrm>
          <a:off x="2650598" y="2411714"/>
          <a:ext cx="37719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932" name="Equation" r:id="rId4" imgW="3771720" imgH="850680" progId="Equation.DSMT4">
                  <p:embed/>
                </p:oleObj>
              </mc:Choice>
              <mc:Fallback>
                <p:oleObj name="Equation" r:id="rId4" imgW="3771720" imgH="850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50598" y="2411714"/>
                        <a:ext cx="37719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0645258"/>
              </p:ext>
            </p:extLst>
          </p:nvPr>
        </p:nvGraphicFramePr>
        <p:xfrm>
          <a:off x="2671797" y="3411454"/>
          <a:ext cx="4348162" cy="173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933" name="Equation" r:id="rId6" imgW="4368600" imgH="1790640" progId="Equation.DSMT4">
                  <p:embed/>
                </p:oleObj>
              </mc:Choice>
              <mc:Fallback>
                <p:oleObj name="Equation" r:id="rId6" imgW="4368600" imgH="179064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1797" y="3411454"/>
                        <a:ext cx="4348162" cy="173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1188377" y="125675"/>
            <a:ext cx="6767245" cy="1969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 dirty="0">
                <a:solidFill>
                  <a:srgbClr val="333399">
                    <a:lumMod val="75000"/>
                  </a:srgbClr>
                </a:solidFill>
                <a:latin typeface="Arial"/>
                <a:cs typeface="Arial"/>
              </a:rPr>
              <a:t>Law of Mass Action</a:t>
            </a:r>
            <a:endParaRPr lang="en-US" sz="2000" b="1" dirty="0">
              <a:solidFill>
                <a:srgbClr val="333399">
                  <a:lumMod val="75000"/>
                </a:srgbClr>
              </a:solidFill>
              <a:latin typeface="Arial"/>
              <a:cs typeface="Arial"/>
            </a:endParaRPr>
          </a:p>
          <a:p>
            <a:pPr algn="ctr">
              <a:spcBef>
                <a:spcPct val="50000"/>
              </a:spcBef>
            </a:pPr>
            <a:r>
              <a:rPr lang="en-US" sz="2000" b="1" dirty="0">
                <a:solidFill>
                  <a:srgbClr val="333399">
                    <a:lumMod val="75000"/>
                  </a:srgbClr>
                </a:solidFill>
                <a:latin typeface="Arial"/>
                <a:cs typeface="Arial"/>
              </a:rPr>
              <a:t>is about</a:t>
            </a:r>
            <a:br>
              <a:rPr lang="en-US" sz="2000" b="1" dirty="0">
                <a:solidFill>
                  <a:srgbClr val="333399">
                    <a:lumMod val="75000"/>
                  </a:srgbClr>
                </a:solidFill>
                <a:latin typeface="Arial"/>
                <a:cs typeface="Arial"/>
              </a:rPr>
            </a:br>
            <a:r>
              <a:rPr lang="en-US" sz="4000" b="1" dirty="0">
                <a:solidFill>
                  <a:srgbClr val="333399">
                    <a:lumMod val="75000"/>
                  </a:srgbClr>
                </a:solidFill>
                <a:latin typeface="Arial"/>
                <a:cs typeface="Arial"/>
              </a:rPr>
              <a:t>Conservation </a:t>
            </a:r>
            <a:r>
              <a:rPr lang="en-US" sz="3200" b="1" dirty="0">
                <a:solidFill>
                  <a:srgbClr val="333399">
                    <a:lumMod val="75000"/>
                  </a:srgbClr>
                </a:solidFill>
                <a:latin typeface="Arial"/>
                <a:cs typeface="Arial"/>
              </a:rPr>
              <a:t>of </a:t>
            </a:r>
            <a:r>
              <a:rPr lang="en-US" sz="4000" b="1" dirty="0">
                <a:solidFill>
                  <a:srgbClr val="333399">
                    <a:lumMod val="75000"/>
                  </a:srgbClr>
                </a:solidFill>
                <a:latin typeface="Arial"/>
                <a:cs typeface="Arial"/>
              </a:rPr>
              <a:t>Mass </a:t>
            </a:r>
            <a:r>
              <a:rPr lang="en-US" sz="2000" b="1" dirty="0">
                <a:solidFill>
                  <a:srgbClr val="333399">
                    <a:lumMod val="75000"/>
                  </a:srgbClr>
                </a:solidFill>
                <a:latin typeface="Arial"/>
                <a:cs typeface="Arial"/>
              </a:rPr>
              <a:t>and Matter</a:t>
            </a:r>
            <a:br>
              <a:rPr lang="en-US" sz="2000" b="1" dirty="0">
                <a:solidFill>
                  <a:srgbClr val="333399">
                    <a:lumMod val="75000"/>
                  </a:srgbClr>
                </a:solidFill>
                <a:latin typeface="Arial"/>
                <a:cs typeface="Arial"/>
              </a:rPr>
            </a:br>
            <a:r>
              <a:rPr lang="en-US" b="1" i="1" dirty="0">
                <a:solidFill>
                  <a:srgbClr val="333399">
                    <a:lumMod val="75000"/>
                  </a:srgbClr>
                </a:solidFill>
                <a:latin typeface="Arial"/>
                <a:cs typeface="Arial"/>
              </a:rPr>
              <a:t>It is not about conservation of charge</a:t>
            </a:r>
            <a:r>
              <a:rPr lang="en-US" b="1" dirty="0">
                <a:solidFill>
                  <a:srgbClr val="333399">
                    <a:lumMod val="75000"/>
                  </a:srgbClr>
                </a:solidFill>
                <a:latin typeface="Arial"/>
                <a:cs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1509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400800"/>
            <a:ext cx="1905000" cy="457200"/>
          </a:xfrm>
          <a:noFill/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Page </a:t>
            </a:r>
            <a:fld id="{CA40435A-464C-4450-A190-EC66BBA3BB21}" type="slidenum">
              <a:rPr lang="en-US" smtClean="0">
                <a:solidFill>
                  <a:srgbClr val="000000"/>
                </a:solidFill>
              </a:rPr>
              <a:pPr/>
              <a:t>24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34" name="TextBox 9"/>
          <p:cNvSpPr txBox="1">
            <a:spLocks noChangeArrowheads="1"/>
          </p:cNvSpPr>
          <p:nvPr/>
        </p:nvSpPr>
        <p:spPr bwMode="auto">
          <a:xfrm>
            <a:off x="529390" y="5832450"/>
            <a:ext cx="82296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333399">
                    <a:lumMod val="75000"/>
                  </a:srgbClr>
                </a:solidFill>
                <a:latin typeface="Arial"/>
                <a:cs typeface="Arial"/>
              </a:rPr>
              <a:t>[</a:t>
            </a:r>
            <a:r>
              <a:rPr lang="en-US" sz="1400" dirty="0">
                <a:solidFill>
                  <a:srgbClr val="19066A"/>
                </a:solidFill>
                <a:latin typeface="Arial"/>
                <a:cs typeface="Arial"/>
              </a:rPr>
              <a:t>X] means the concentration, really activity of species Z, i.e., concentration is the number density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8047761"/>
              </p:ext>
            </p:extLst>
          </p:nvPr>
        </p:nvGraphicFramePr>
        <p:xfrm>
          <a:off x="1829715" y="726393"/>
          <a:ext cx="5484570" cy="1237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071" name="Equation" r:id="rId4" imgW="3771720" imgH="850680" progId="Equation.DSMT4">
                  <p:embed/>
                </p:oleObj>
              </mc:Choice>
              <mc:Fallback>
                <p:oleObj name="Equation" r:id="rId4" imgW="3771720" imgH="850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29715" y="726393"/>
                        <a:ext cx="5484570" cy="1237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9730691"/>
              </p:ext>
            </p:extLst>
          </p:nvPr>
        </p:nvGraphicFramePr>
        <p:xfrm>
          <a:off x="2596215" y="2256969"/>
          <a:ext cx="3951570" cy="397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072" name="Equation" r:id="rId6" imgW="4914720" imgH="507960" progId="Equation.DSMT4">
                  <p:embed/>
                </p:oleObj>
              </mc:Choice>
              <mc:Fallback>
                <p:oleObj name="Equation" r:id="rId6" imgW="491472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6215" y="2256969"/>
                        <a:ext cx="3951570" cy="39746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6461417"/>
              </p:ext>
            </p:extLst>
          </p:nvPr>
        </p:nvGraphicFramePr>
        <p:xfrm>
          <a:off x="3782585" y="3341405"/>
          <a:ext cx="1883062" cy="965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073" name="Equation" r:id="rId8" imgW="990360" imgH="507960" progId="Equation.DSMT4">
                  <p:embed/>
                </p:oleObj>
              </mc:Choice>
              <mc:Fallback>
                <p:oleObj name="Equation" r:id="rId8" imgW="99036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782585" y="3341405"/>
                        <a:ext cx="1883062" cy="9656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9471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D8906A4-8762-44BC-ADF1-6606C8A08B9F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464153" y="449580"/>
            <a:ext cx="5895975" cy="5904253"/>
            <a:chOff x="1186023" y="621030"/>
            <a:chExt cx="5895975" cy="5904253"/>
          </a:xfrm>
        </p:grpSpPr>
        <p:graphicFrame>
          <p:nvGraphicFramePr>
            <p:cNvPr id="3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48515281"/>
                </p:ext>
              </p:extLst>
            </p:nvPr>
          </p:nvGraphicFramePr>
          <p:xfrm>
            <a:off x="1186023" y="621030"/>
            <a:ext cx="5895975" cy="3340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683" name="Equation" r:id="rId3" imgW="6730920" imgH="3809880" progId="Equation.DSMT4">
                    <p:embed/>
                  </p:oleObj>
                </mc:Choice>
                <mc:Fallback>
                  <p:oleObj name="Equation" r:id="rId3" imgW="6730920" imgH="3809880" progId="Equation.DSMT4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86023" y="621030"/>
                          <a:ext cx="5895975" cy="33401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TextBox 3"/>
            <p:cNvSpPr txBox="1"/>
            <p:nvPr/>
          </p:nvSpPr>
          <p:spPr bwMode="auto">
            <a:xfrm>
              <a:off x="1371600" y="3724516"/>
              <a:ext cx="5710398" cy="28007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2060"/>
                  </a:solidFill>
                </a:rPr>
                <a:t>Kirchoff Current Law </a:t>
              </a:r>
              <a:br>
                <a:rPr lang="en-US" sz="2400" b="1" dirty="0">
                  <a:solidFill>
                    <a:srgbClr val="002060"/>
                  </a:solidFill>
                </a:rPr>
              </a:br>
              <a:r>
                <a:rPr lang="en-US" sz="2400" dirty="0">
                  <a:solidFill>
                    <a:srgbClr val="002060"/>
                  </a:solidFill>
                </a:rPr>
                <a:t>and </a:t>
              </a:r>
              <a:br>
                <a:rPr lang="en-US" sz="2400" dirty="0">
                  <a:solidFill>
                    <a:srgbClr val="002060"/>
                  </a:solidFill>
                </a:rPr>
              </a:br>
              <a:r>
                <a:rPr lang="en-US" sz="2400" b="1" dirty="0">
                  <a:solidFill>
                    <a:srgbClr val="002060"/>
                  </a:solidFill>
                </a:rPr>
                <a:t>Maxwell Equations </a:t>
              </a:r>
              <a:br>
                <a:rPr lang="en-US" sz="2400" b="1" dirty="0">
                  <a:solidFill>
                    <a:srgbClr val="002060"/>
                  </a:solidFill>
                </a:rPr>
              </a:br>
              <a:r>
                <a:rPr lang="en-US" sz="2400" b="1" dirty="0">
                  <a:solidFill>
                    <a:srgbClr val="002060"/>
                  </a:solidFill>
                </a:rPr>
                <a:t>are nearly the same thing</a:t>
              </a:r>
              <a:br>
                <a:rPr lang="en-US" sz="2400" b="1" dirty="0">
                  <a:solidFill>
                    <a:srgbClr val="002060"/>
                  </a:solidFill>
                </a:rPr>
              </a:br>
              <a:endParaRPr lang="en-US" dirty="0">
                <a:solidFill>
                  <a:srgbClr val="002060"/>
                </a:solidFill>
              </a:endParaRPr>
            </a:p>
            <a:p>
              <a:pPr algn="ctr"/>
              <a:r>
                <a:rPr lang="en-US" sz="1200" b="1" i="1" dirty="0">
                  <a:solidFill>
                    <a:srgbClr val="002060"/>
                  </a:solidFill>
                </a:rPr>
                <a:t>Bhat &amp; Osting (2011). IEEE Trans Antennas and Propagation 59: 3772-3778</a:t>
              </a:r>
            </a:p>
            <a:p>
              <a:pPr algn="ctr"/>
              <a:r>
                <a:rPr lang="en-US" sz="1200" b="1" i="1" dirty="0">
                  <a:solidFill>
                    <a:srgbClr val="002060"/>
                  </a:solidFill>
                </a:rPr>
                <a:t>Heras (2007) American Journal of Physics 75: 652-657</a:t>
              </a:r>
            </a:p>
            <a:p>
              <a:pPr algn="ctr"/>
              <a:r>
                <a:rPr lang="en-US" sz="1200" b="1" i="1" dirty="0">
                  <a:solidFill>
                    <a:srgbClr val="002060"/>
                  </a:solidFill>
                </a:rPr>
                <a:t>Heras (2011) American Journal of Physics  79: 409</a:t>
              </a:r>
            </a:p>
            <a:p>
              <a:pPr algn="ctr"/>
              <a:r>
                <a:rPr lang="en-US" sz="1200" b="1" i="1" dirty="0">
                  <a:solidFill>
                    <a:srgbClr val="002060"/>
                  </a:solidFill>
                </a:rPr>
                <a:t>Itzykson &amp; Zuber </a:t>
              </a:r>
              <a:r>
                <a:rPr lang="en-US" sz="1200" b="1" i="1" u="sng" dirty="0">
                  <a:solidFill>
                    <a:srgbClr val="002060"/>
                  </a:solidFill>
                </a:rPr>
                <a:t>Quantum Field Theory</a:t>
              </a:r>
              <a:r>
                <a:rPr lang="en-US" sz="1200" b="1" i="1" dirty="0">
                  <a:solidFill>
                    <a:srgbClr val="002060"/>
                  </a:solidFill>
                </a:rPr>
                <a:t> (1990) p. 10</a:t>
              </a:r>
            </a:p>
            <a:p>
              <a:pPr algn="ctr"/>
              <a:endParaRPr lang="en-US" i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4419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 bwMode="auto">
          <a:xfrm>
            <a:off x="3305714" y="3189911"/>
            <a:ext cx="1829981" cy="731520"/>
          </a:xfrm>
          <a:prstGeom prst="ellipse">
            <a:avLst/>
          </a:prstGeom>
          <a:solidFill>
            <a:schemeClr val="accent1"/>
          </a:solidFill>
          <a:ln w="15875" cap="flat" cmpd="sng" algn="ctr">
            <a:solidFill>
              <a:srgbClr val="262674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137160" rIns="91440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hangingPunct="0">
              <a:spcBef>
                <a:spcPct val="50000"/>
              </a:spcBef>
            </a:pPr>
            <a:endParaRPr 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D8906A4-8762-44BC-ADF1-6606C8A08B9F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177945" y="111339"/>
            <a:ext cx="6238430" cy="6561056"/>
            <a:chOff x="1108490" y="367648"/>
            <a:chExt cx="6238430" cy="6561056"/>
          </a:xfrm>
        </p:grpSpPr>
        <p:sp>
          <p:nvSpPr>
            <p:cNvPr id="4" name="Rectangle 3"/>
            <p:cNvSpPr/>
            <p:nvPr/>
          </p:nvSpPr>
          <p:spPr>
            <a:xfrm>
              <a:off x="1108490" y="367648"/>
              <a:ext cx="6238430" cy="2554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333399">
                      <a:lumMod val="75000"/>
                    </a:srgbClr>
                  </a:solidFill>
                  <a:latin typeface="Arial Black" panose="020B0A04020102020204" pitchFamily="34" charset="0"/>
                </a:rPr>
                <a:t>‘Current-in’ </a:t>
              </a:r>
              <a:br>
                <a:rPr lang="en-US" sz="3600" b="1" dirty="0">
                  <a:solidFill>
                    <a:srgbClr val="333399">
                      <a:lumMod val="75000"/>
                    </a:srgbClr>
                  </a:solidFill>
                  <a:latin typeface="Arial Black" panose="020B0A04020102020204" pitchFamily="34" charset="0"/>
                </a:rPr>
              </a:br>
              <a:r>
                <a:rPr lang="en-US" sz="2000" b="1" dirty="0">
                  <a:solidFill>
                    <a:srgbClr val="333399">
                      <a:lumMod val="75000"/>
                    </a:srgbClr>
                  </a:solidFill>
                  <a:latin typeface="Arial Black" panose="020B0A04020102020204" pitchFamily="34" charset="0"/>
                </a:rPr>
                <a:t>does not automatically equal </a:t>
              </a:r>
              <a:br>
                <a:rPr lang="en-US" sz="3600" b="1" dirty="0">
                  <a:solidFill>
                    <a:srgbClr val="333399">
                      <a:lumMod val="75000"/>
                    </a:srgbClr>
                  </a:solidFill>
                  <a:latin typeface="Arial Black" panose="020B0A04020102020204" pitchFamily="34" charset="0"/>
                </a:rPr>
              </a:br>
              <a:r>
                <a:rPr lang="en-US" sz="3600" b="1" dirty="0">
                  <a:solidFill>
                    <a:srgbClr val="333399">
                      <a:lumMod val="75000"/>
                    </a:srgbClr>
                  </a:solidFill>
                  <a:latin typeface="Arial Black" panose="020B0A04020102020204" pitchFamily="34" charset="0"/>
                </a:rPr>
                <a:t>‘Current-out’ </a:t>
              </a:r>
            </a:p>
            <a:p>
              <a:pPr algn="ctr"/>
              <a:r>
                <a:rPr lang="en-US" sz="2000" b="1" dirty="0">
                  <a:solidFill>
                    <a:srgbClr val="333399">
                      <a:lumMod val="75000"/>
                    </a:srgbClr>
                  </a:solidFill>
                  <a:latin typeface="Arial Black" panose="020B0A04020102020204" pitchFamily="34" charset="0"/>
                </a:rPr>
                <a:t>in Rate Models</a:t>
              </a:r>
            </a:p>
            <a:p>
              <a:pPr algn="ctr"/>
              <a:r>
                <a:rPr lang="en-US" b="1" dirty="0">
                  <a:solidFill>
                    <a:srgbClr val="333399">
                      <a:lumMod val="75000"/>
                    </a:srgbClr>
                  </a:solidFill>
                </a:rPr>
                <a:t>if rate constants are independent  </a:t>
              </a:r>
              <a:br>
                <a:rPr lang="en-US" b="1" dirty="0">
                  <a:solidFill>
                    <a:srgbClr val="333399">
                      <a:lumMod val="75000"/>
                    </a:srgbClr>
                  </a:solidFill>
                </a:rPr>
              </a:br>
              <a:r>
                <a:rPr lang="en-US" b="1" dirty="0">
                  <a:solidFill>
                    <a:srgbClr val="333399">
                      <a:lumMod val="75000"/>
                    </a:srgbClr>
                  </a:solidFill>
                </a:rPr>
                <a:t>and </a:t>
              </a:r>
              <a:br>
                <a:rPr lang="en-US" b="1" dirty="0">
                  <a:solidFill>
                    <a:srgbClr val="333399">
                      <a:lumMod val="75000"/>
                    </a:srgbClr>
                  </a:solidFill>
                </a:rPr>
              </a:br>
              <a:r>
                <a:rPr lang="en-US" b="1" dirty="0">
                  <a:solidFill>
                    <a:srgbClr val="333399">
                      <a:lumMod val="75000"/>
                    </a:srgbClr>
                  </a:solidFill>
                </a:rPr>
                <a:t>Currents are Uncorrelated</a:t>
              </a:r>
            </a:p>
          </p:txBody>
        </p:sp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27518512"/>
                </p:ext>
              </p:extLst>
            </p:nvPr>
          </p:nvGraphicFramePr>
          <p:xfrm>
            <a:off x="1296924" y="4160104"/>
            <a:ext cx="5708650" cy="276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944" name="Equation" r:id="rId3" imgW="7492680" imgH="3632040" progId="Equation.DSMT4">
                    <p:embed/>
                  </p:oleObj>
                </mc:Choice>
                <mc:Fallback>
                  <p:oleObj name="Equation" r:id="rId3" imgW="7492680" imgH="3632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924" y="4160104"/>
                          <a:ext cx="5708650" cy="2768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7244671"/>
              </p:ext>
            </p:extLst>
          </p:nvPr>
        </p:nvGraphicFramePr>
        <p:xfrm>
          <a:off x="3377432" y="3316035"/>
          <a:ext cx="1619624" cy="447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45" name="Equation" r:id="rId5" imgW="1930320" imgH="533160" progId="Equation.DSMT4">
                  <p:embed/>
                </p:oleObj>
              </mc:Choice>
              <mc:Fallback>
                <p:oleObj name="Equation" r:id="rId5" imgW="193032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77432" y="3316035"/>
                        <a:ext cx="1619624" cy="4475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Connector 7"/>
          <p:cNvCxnSpPr/>
          <p:nvPr/>
        </p:nvCxnSpPr>
        <p:spPr bwMode="auto">
          <a:xfrm flipH="1">
            <a:off x="2204815" y="3616798"/>
            <a:ext cx="955623" cy="304633"/>
          </a:xfrm>
          <a:prstGeom prst="line">
            <a:avLst/>
          </a:prstGeom>
          <a:noFill/>
          <a:ln w="15875" cap="flat" cmpd="sng" algn="ctr">
            <a:solidFill>
              <a:srgbClr val="262674"/>
            </a:solidFill>
            <a:prstDash val="dash"/>
            <a:round/>
            <a:headEnd type="none" w="lg" len="med"/>
            <a:tailEnd type="none" w="lg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5135695" y="3683237"/>
            <a:ext cx="786541" cy="238194"/>
          </a:xfrm>
          <a:prstGeom prst="line">
            <a:avLst/>
          </a:prstGeom>
          <a:noFill/>
          <a:ln w="15875" cap="flat" cmpd="sng" algn="ctr">
            <a:solidFill>
              <a:srgbClr val="262674"/>
            </a:solidFill>
            <a:prstDash val="dash"/>
            <a:round/>
            <a:headEnd type="none" w="lg" len="med"/>
            <a:tailEnd type="none" w="lg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599935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239000" y="650132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62674"/>
                </a:solidFill>
              </a:rPr>
              <a:t>Page </a:t>
            </a:r>
            <a:fld id="{D1913AAC-2E23-4754-95F6-7B2EC056241A}" type="slidenum">
              <a:rPr lang="en-US" smtClean="0">
                <a:solidFill>
                  <a:srgbClr val="262674"/>
                </a:solidFill>
              </a:rPr>
              <a:pPr>
                <a:defRPr/>
              </a:pPr>
              <a:t>27</a:t>
            </a:fld>
            <a:endParaRPr lang="en-US" dirty="0">
              <a:solidFill>
                <a:srgbClr val="262674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13289" y="883520"/>
            <a:ext cx="8848727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62674"/>
                </a:solidFill>
                <a:latin typeface="Arial Black" panose="020B0A04020102020204" pitchFamily="34" charset="0"/>
              </a:rPr>
              <a:t>Correlation</a:t>
            </a:r>
            <a:r>
              <a:rPr lang="en-US" sz="3200" b="1" dirty="0">
                <a:solidFill>
                  <a:srgbClr val="262674"/>
                </a:solidFill>
              </a:rPr>
              <a:t> </a:t>
            </a:r>
          </a:p>
          <a:p>
            <a:pPr algn="ctr"/>
            <a:r>
              <a:rPr lang="en-US" sz="2400" b="1" dirty="0">
                <a:solidFill>
                  <a:srgbClr val="262674"/>
                </a:solidFill>
              </a:rPr>
              <a:t>between </a:t>
            </a:r>
            <a:r>
              <a:rPr lang="en-US" sz="2800" b="1" dirty="0">
                <a:solidFill>
                  <a:srgbClr val="262674"/>
                </a:solidFill>
              </a:rPr>
              <a:t>currents</a:t>
            </a:r>
            <a:br>
              <a:rPr lang="en-US" sz="2800" b="1" dirty="0">
                <a:solidFill>
                  <a:srgbClr val="262674"/>
                </a:solidFill>
              </a:rPr>
            </a:br>
            <a:r>
              <a:rPr lang="en-US" sz="1800" b="1" dirty="0">
                <a:solidFill>
                  <a:srgbClr val="262674"/>
                </a:solidFill>
              </a:rPr>
              <a:t>is in fact</a:t>
            </a:r>
          </a:p>
          <a:p>
            <a:pPr algn="ctr"/>
            <a:r>
              <a:rPr lang="en-US" sz="2400" b="1" dirty="0">
                <a:solidFill>
                  <a:srgbClr val="262674"/>
                </a:solidFill>
              </a:rPr>
              <a:t>ALWAYS</a:t>
            </a:r>
            <a:r>
              <a:rPr lang="en-US" sz="2000" b="1" dirty="0">
                <a:solidFill>
                  <a:srgbClr val="262674"/>
                </a:solidFill>
              </a:rPr>
              <a:t> </a:t>
            </a:r>
            <a:endParaRPr lang="en-US" sz="3600" b="1" dirty="0">
              <a:solidFill>
                <a:srgbClr val="262674"/>
              </a:solidFill>
            </a:endParaRPr>
          </a:p>
          <a:p>
            <a:pPr algn="ctr"/>
            <a:r>
              <a:rPr lang="en-US" sz="3200" b="1" dirty="0">
                <a:solidFill>
                  <a:srgbClr val="262674"/>
                </a:solidFill>
                <a:latin typeface="Arial Black" panose="020B0A04020102020204" pitchFamily="34" charset="0"/>
              </a:rPr>
              <a:t> </a:t>
            </a:r>
            <a:r>
              <a:rPr lang="en-US" sz="3600" b="1" dirty="0">
                <a:solidFill>
                  <a:srgbClr val="262674"/>
                </a:solidFill>
                <a:latin typeface="Arial Black" panose="020B0A04020102020204" pitchFamily="34" charset="0"/>
              </a:rPr>
              <a:t>0.999 999 999 999 999 99</a:t>
            </a:r>
            <a:r>
              <a:rPr lang="en-US" sz="3600" b="1" dirty="0">
                <a:solidFill>
                  <a:srgbClr val="262674"/>
                </a:solidFill>
              </a:rPr>
              <a:t>9</a:t>
            </a:r>
          </a:p>
          <a:p>
            <a:pPr algn="ctr"/>
            <a:r>
              <a:rPr lang="en-US" sz="2400" b="1" dirty="0">
                <a:solidFill>
                  <a:srgbClr val="262674"/>
                </a:solidFill>
              </a:rPr>
              <a:t>because </a:t>
            </a:r>
          </a:p>
          <a:p>
            <a:pPr algn="ctr"/>
            <a:r>
              <a:rPr lang="en-US" sz="3600" b="1" dirty="0">
                <a:solidFill>
                  <a:srgbClr val="262674"/>
                </a:solidFill>
                <a:latin typeface="Arial Black" panose="020B0A04020102020204" pitchFamily="34" charset="0"/>
              </a:rPr>
              <a:t>Continuity of Current is Exact</a:t>
            </a:r>
            <a:endParaRPr lang="en-US" dirty="0">
              <a:solidFill>
                <a:srgbClr val="262674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dirty="0">
                <a:solidFill>
                  <a:srgbClr val="262674"/>
                </a:solidFill>
              </a:rPr>
              <a:t> </a:t>
            </a:r>
          </a:p>
          <a:p>
            <a:pPr algn="ctr"/>
            <a:endParaRPr lang="en-US" sz="2400" b="1" u="sng" dirty="0">
              <a:solidFill>
                <a:srgbClr val="262674"/>
              </a:solidFill>
            </a:endParaRPr>
          </a:p>
          <a:p>
            <a:pPr algn="ctr"/>
            <a:endParaRPr lang="en-US" sz="2400" b="1" u="sng" dirty="0">
              <a:solidFill>
                <a:srgbClr val="262674"/>
              </a:solidFill>
            </a:endParaRPr>
          </a:p>
          <a:p>
            <a:pPr marL="457200" indent="-457200">
              <a:buFont typeface="+mj-lt"/>
              <a:buAutoNum type="arabicPeriod" startAt="2"/>
            </a:pPr>
            <a:endParaRPr lang="en-US" sz="2400" b="1" dirty="0">
              <a:solidFill>
                <a:srgbClr val="262674"/>
              </a:solidFill>
            </a:endParaRPr>
          </a:p>
          <a:p>
            <a:pPr algn="ctr"/>
            <a:r>
              <a:rPr lang="en-US" sz="1800" b="1" dirty="0">
                <a:solidFill>
                  <a:srgbClr val="262674"/>
                </a:solidFill>
              </a:rPr>
              <a:t>Kirchoff Continuity of Current Law</a:t>
            </a:r>
            <a:br>
              <a:rPr lang="en-US" sz="1800" b="1" dirty="0">
                <a:solidFill>
                  <a:srgbClr val="262674"/>
                </a:solidFill>
              </a:rPr>
            </a:br>
            <a:r>
              <a:rPr lang="en-US" sz="1200" b="1" dirty="0">
                <a:solidFill>
                  <a:srgbClr val="262674"/>
                </a:solidFill>
              </a:rPr>
              <a:t>including displacement current</a:t>
            </a:r>
          </a:p>
          <a:p>
            <a:pPr algn="ctr"/>
            <a:r>
              <a:rPr lang="en-US" sz="1400" b="1" dirty="0">
                <a:solidFill>
                  <a:srgbClr val="262674"/>
                </a:solidFill>
              </a:rPr>
              <a:t>is another form of Maxwell’s Equations</a:t>
            </a:r>
            <a:br>
              <a:rPr lang="en-US" sz="1400" b="1" dirty="0">
                <a:solidFill>
                  <a:srgbClr val="262674"/>
                </a:solidFill>
              </a:rPr>
            </a:br>
            <a:r>
              <a:rPr lang="en-US" sz="1200" b="1" dirty="0">
                <a:solidFill>
                  <a:srgbClr val="262674"/>
                </a:solidFill>
              </a:rPr>
              <a:t>Heras, J.A.: Am J Phys  75: 652 (2007); Eur J Phys 30: 845 (2009);  Am J Ph79: 409 (2011) 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2188723" y="272374"/>
            <a:ext cx="4105073" cy="46166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solidFill>
                  <a:schemeClr val="accent2">
                    <a:lumMod val="75000"/>
                  </a:schemeClr>
                </a:solidFill>
              </a:rPr>
              <a:t>Electricity is Different</a:t>
            </a:r>
          </a:p>
        </p:txBody>
      </p:sp>
    </p:spTree>
    <p:extLst>
      <p:ext uri="{BB962C8B-B14F-4D97-AF65-F5344CB8AC3E}">
        <p14:creationId xmlns:p14="http://schemas.microsoft.com/office/powerpoint/2010/main" val="2569381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19066A"/>
                </a:solidFill>
              </a:rPr>
              <a:t>Page </a:t>
            </a:r>
            <a:fld id="{CA40435A-464C-4450-A190-EC66BBA3BB21}" type="slidenum">
              <a:rPr lang="en-US" smtClean="0">
                <a:solidFill>
                  <a:srgbClr val="19066A"/>
                </a:solidFill>
              </a:rPr>
              <a:pPr/>
              <a:t>28</a:t>
            </a:fld>
            <a:endParaRPr lang="en-US" dirty="0">
              <a:solidFill>
                <a:srgbClr val="19066A"/>
              </a:solidFill>
            </a:endParaRPr>
          </a:p>
        </p:txBody>
      </p:sp>
      <p:sp>
        <p:nvSpPr>
          <p:cNvPr id="1032" name="Text Box 3"/>
          <p:cNvSpPr txBox="1">
            <a:spLocks noChangeArrowheads="1"/>
          </p:cNvSpPr>
          <p:nvPr/>
        </p:nvSpPr>
        <p:spPr bwMode="auto">
          <a:xfrm>
            <a:off x="1047418" y="1229248"/>
            <a:ext cx="6767245" cy="326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4400" b="1" dirty="0">
                <a:solidFill>
                  <a:srgbClr val="333399">
                    <a:lumMod val="75000"/>
                  </a:srgbClr>
                </a:solidFill>
              </a:rPr>
              <a:t>Engineering </a:t>
            </a:r>
          </a:p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333399">
                    <a:lumMod val="75000"/>
                  </a:srgbClr>
                </a:solidFill>
              </a:rPr>
              <a:t>is about</a:t>
            </a:r>
          </a:p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4400" b="1" dirty="0">
                <a:solidFill>
                  <a:srgbClr val="333399">
                    <a:lumMod val="75000"/>
                  </a:srgbClr>
                </a:solidFill>
              </a:rPr>
              <a:t>Signal Flow</a:t>
            </a:r>
          </a:p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3200" b="1" i="1" dirty="0">
                <a:solidFill>
                  <a:srgbClr val="333399">
                    <a:lumMod val="75000"/>
                  </a:srgbClr>
                </a:solidFill>
              </a:rPr>
              <a:t>not  chemicals</a:t>
            </a:r>
            <a:endParaRPr lang="en-US" sz="1100" b="1" i="1" dirty="0">
              <a:solidFill>
                <a:srgbClr val="33339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097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19066A"/>
                </a:solidFill>
              </a:rPr>
              <a:t>Page </a:t>
            </a:r>
            <a:fld id="{CA40435A-464C-4450-A190-EC66BBA3BB21}" type="slidenum">
              <a:rPr lang="en-US" smtClean="0">
                <a:solidFill>
                  <a:srgbClr val="19066A"/>
                </a:solidFill>
              </a:rPr>
              <a:pPr/>
              <a:t>29</a:t>
            </a:fld>
            <a:endParaRPr lang="en-US" dirty="0">
              <a:solidFill>
                <a:srgbClr val="19066A"/>
              </a:solidFill>
            </a:endParaRP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1306741" y="1564434"/>
            <a:ext cx="6767245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400" b="1" dirty="0">
                <a:solidFill>
                  <a:srgbClr val="333399">
                    <a:lumMod val="75000"/>
                  </a:srgbClr>
                </a:solidFill>
                <a:latin typeface="Arial"/>
                <a:cs typeface="Arial"/>
              </a:rPr>
              <a:t>Chemistry </a:t>
            </a:r>
            <a:br>
              <a:rPr lang="en-US" sz="4400" b="1" dirty="0">
                <a:solidFill>
                  <a:srgbClr val="333399">
                    <a:lumMod val="75000"/>
                  </a:srgbClr>
                </a:solidFill>
                <a:latin typeface="Arial"/>
                <a:cs typeface="Arial"/>
              </a:rPr>
            </a:br>
            <a:r>
              <a:rPr lang="en-US" sz="3200" b="1" dirty="0">
                <a:solidFill>
                  <a:srgbClr val="333399">
                    <a:lumMod val="75000"/>
                  </a:srgbClr>
                </a:solidFill>
                <a:latin typeface="Arial"/>
                <a:cs typeface="Arial"/>
              </a:rPr>
              <a:t>is about </a:t>
            </a:r>
            <a:br>
              <a:rPr lang="en-US" sz="3200" b="1" dirty="0">
                <a:solidFill>
                  <a:srgbClr val="333399">
                    <a:lumMod val="75000"/>
                  </a:srgbClr>
                </a:solidFill>
                <a:latin typeface="Arial"/>
                <a:cs typeface="Arial"/>
              </a:rPr>
            </a:br>
            <a:r>
              <a:rPr lang="en-US" sz="4400" b="1" dirty="0">
                <a:solidFill>
                  <a:srgbClr val="333399">
                    <a:lumMod val="75000"/>
                  </a:srgbClr>
                </a:solidFill>
                <a:latin typeface="Arial"/>
                <a:cs typeface="Arial"/>
              </a:rPr>
              <a:t>Chemicals </a:t>
            </a:r>
          </a:p>
          <a:p>
            <a:pPr algn="ctr">
              <a:spcBef>
                <a:spcPct val="50000"/>
              </a:spcBef>
            </a:pPr>
            <a:r>
              <a:rPr lang="en-US" sz="4000" b="1" i="1" dirty="0">
                <a:solidFill>
                  <a:srgbClr val="333399">
                    <a:lumMod val="75000"/>
                  </a:srgbClr>
                </a:solidFill>
                <a:latin typeface="Arial"/>
                <a:cs typeface="Arial"/>
              </a:rPr>
              <a:t>not signals</a:t>
            </a:r>
            <a:endParaRPr lang="en-US" sz="2400" b="1" i="1" dirty="0">
              <a:solidFill>
                <a:srgbClr val="333399">
                  <a:lumMod val="75000"/>
                </a:srgbClr>
              </a:solidFill>
              <a:latin typeface="Arial"/>
              <a:cs typeface="Arial"/>
            </a:endParaRPr>
          </a:p>
          <a:p>
            <a:pPr algn="ctr">
              <a:spcBef>
                <a:spcPct val="50000"/>
              </a:spcBef>
            </a:pPr>
            <a:r>
              <a:rPr lang="en-US" sz="2800" b="1" dirty="0">
                <a:solidFill>
                  <a:srgbClr val="333399">
                    <a:lumMod val="75000"/>
                  </a:srgbClr>
                </a:solidFill>
                <a:latin typeface="Arial"/>
                <a:cs typeface="Arial"/>
              </a:rPr>
              <a:t> </a:t>
            </a:r>
          </a:p>
          <a:p>
            <a:pPr algn="ctr">
              <a:spcBef>
                <a:spcPct val="50000"/>
              </a:spcBef>
            </a:pPr>
            <a:r>
              <a:rPr lang="en-US" sz="2000" b="1" i="1" dirty="0">
                <a:solidFill>
                  <a:srgbClr val="333399">
                    <a:lumMod val="75000"/>
                  </a:srgbClr>
                </a:solidFill>
                <a:latin typeface="Arial"/>
                <a:cs typeface="Arial"/>
              </a:rPr>
              <a:t> </a:t>
            </a:r>
            <a:endParaRPr lang="en-US" sz="2000" b="1" dirty="0">
              <a:solidFill>
                <a:srgbClr val="333399">
                  <a:lumMod val="75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55948" y="598206"/>
            <a:ext cx="3144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002060"/>
                </a:solidFill>
              </a:rPr>
              <a:t>How can this be?</a:t>
            </a:r>
          </a:p>
        </p:txBody>
      </p:sp>
    </p:spTree>
    <p:extLst>
      <p:ext uri="{BB962C8B-B14F-4D97-AF65-F5344CB8AC3E}">
        <p14:creationId xmlns:p14="http://schemas.microsoft.com/office/powerpoint/2010/main" val="3545080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3"/>
          <p:cNvSpPr>
            <a:spLocks noGrp="1" noChangeArrowheads="1"/>
          </p:cNvSpPr>
          <p:nvPr>
            <p:ph idx="4294967295"/>
            <p:custDataLst>
              <p:tags r:id="rId3"/>
            </p:custDataLst>
          </p:nvPr>
        </p:nvSpPr>
        <p:spPr>
          <a:xfrm>
            <a:off x="144687" y="152636"/>
            <a:ext cx="9144000" cy="198022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2400" i="1" dirty="0">
                <a:solidFill>
                  <a:srgbClr val="19066A"/>
                </a:solidFill>
              </a:rPr>
              <a:t>For me (and maybe few others)</a:t>
            </a:r>
          </a:p>
          <a:p>
            <a:pPr algn="ctr" eaLnBrk="1" hangingPunct="1">
              <a:buFontTx/>
              <a:buNone/>
            </a:pPr>
            <a:r>
              <a:rPr lang="en-US" sz="3600" b="1" dirty="0">
                <a:solidFill>
                  <a:srgbClr val="19066A"/>
                </a:solidFill>
              </a:rPr>
              <a:t>Cezanne’s </a:t>
            </a:r>
          </a:p>
          <a:p>
            <a:pPr algn="ctr" eaLnBrk="1" hangingPunct="1">
              <a:buNone/>
            </a:pPr>
            <a:r>
              <a:rPr lang="fr-FR" sz="3600" b="1" dirty="0">
                <a:solidFill>
                  <a:srgbClr val="19066A"/>
                </a:solidFill>
              </a:rPr>
              <a:t>Mont Sainte-Victoire* </a:t>
            </a:r>
            <a:br>
              <a:rPr lang="fr-FR" sz="3600" b="1" dirty="0">
                <a:solidFill>
                  <a:srgbClr val="19066A"/>
                </a:solidFill>
              </a:rPr>
            </a:br>
            <a:r>
              <a:rPr lang="fr-FR" sz="2000" i="1" dirty="0">
                <a:solidFill>
                  <a:srgbClr val="19066A"/>
                </a:solidFill>
              </a:rPr>
              <a:t>vu des </a:t>
            </a:r>
            <a:r>
              <a:rPr lang="fr-FR" sz="2000" i="1" dirty="0" err="1">
                <a:solidFill>
                  <a:srgbClr val="19066A"/>
                </a:solidFill>
              </a:rPr>
              <a:t>Lauves</a:t>
            </a:r>
            <a:endParaRPr lang="en-US" sz="2800" dirty="0">
              <a:solidFill>
                <a:srgbClr val="19066A"/>
              </a:solidFill>
            </a:endParaRPr>
          </a:p>
        </p:txBody>
      </p:sp>
      <p:sp>
        <p:nvSpPr>
          <p:cNvPr id="198659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553200" y="6248400"/>
            <a:ext cx="1905000" cy="457200"/>
          </a:xfrm>
          <a:noFill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F9E4D-DB14-40F3-89FC-23CB76837D94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9066A"/>
                </a:solidFill>
                <a:effectLst/>
                <a:uLnTx/>
                <a:uFillTx/>
                <a:cs typeface="Arial" pitchFamily="34" charset="0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19066A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98660" name="WordArt 4"/>
          <p:cNvSpPr>
            <a:spLocks noChangeArrowheads="1" noChangeShapeType="1" noTextEdit="1"/>
          </p:cNvSpPr>
          <p:nvPr>
            <p:custDataLst>
              <p:tags r:id="rId5"/>
            </p:custDataLst>
          </p:nvPr>
        </p:nvSpPr>
        <p:spPr bwMode="auto">
          <a:xfrm>
            <a:off x="3244926" y="2996952"/>
            <a:ext cx="3209925" cy="1925638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0" cap="none" spc="0" normalizeH="0" baseline="0" noProof="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uLnTx/>
                <a:uFillTx/>
                <a:latin typeface="Impact"/>
              </a:rPr>
              <a:t>Miracle</a:t>
            </a:r>
          </a:p>
        </p:txBody>
      </p:sp>
      <p:sp>
        <p:nvSpPr>
          <p:cNvPr id="3" name="Rectangle 2"/>
          <p:cNvSpPr/>
          <p:nvPr/>
        </p:nvSpPr>
        <p:spPr>
          <a:xfrm>
            <a:off x="935596" y="5733256"/>
            <a:ext cx="61206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9066A"/>
                </a:solidFill>
                <a:effectLst/>
                <a:uLnTx/>
                <a:uFillTx/>
                <a:latin typeface="Arial"/>
                <a:cs typeface="Arial"/>
              </a:rPr>
              <a:t>*one of two at Philadelphia Museum of Art </a:t>
            </a:r>
          </a:p>
        </p:txBody>
      </p:sp>
      <p:pic>
        <p:nvPicPr>
          <p:cNvPr id="224258" name="Picture 2" descr="http://www.uwishunu.com/wp-content/uploads/2010/11/pma-facade-october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063" y="5733256"/>
            <a:ext cx="656978" cy="43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468212" y="2276872"/>
            <a:ext cx="7633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19066A"/>
                </a:solidFill>
                <a:effectLst/>
                <a:uLnTx/>
                <a:uFillTx/>
                <a:latin typeface="Arial"/>
                <a:cs typeface="Arial"/>
              </a:rPr>
              <a:t>is a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19066A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1162711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19066A"/>
                </a:solidFill>
              </a:rPr>
              <a:t>Page </a:t>
            </a:r>
            <a:fld id="{CA40435A-464C-4450-A190-EC66BBA3BB21}" type="slidenum">
              <a:rPr lang="en-US" smtClean="0">
                <a:solidFill>
                  <a:srgbClr val="19066A"/>
                </a:solidFill>
              </a:rPr>
              <a:pPr/>
              <a:t>30</a:t>
            </a:fld>
            <a:endParaRPr lang="en-US" dirty="0">
              <a:solidFill>
                <a:srgbClr val="19066A"/>
              </a:solidFill>
            </a:endParaRPr>
          </a:p>
        </p:txBody>
      </p:sp>
      <p:sp>
        <p:nvSpPr>
          <p:cNvPr id="1032" name="Text Box 3"/>
          <p:cNvSpPr txBox="1">
            <a:spLocks noChangeArrowheads="1"/>
          </p:cNvSpPr>
          <p:nvPr/>
        </p:nvSpPr>
        <p:spPr bwMode="auto">
          <a:xfrm>
            <a:off x="1196887" y="648955"/>
            <a:ext cx="6767245" cy="5047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4400" b="1" dirty="0">
                <a:solidFill>
                  <a:srgbClr val="333399">
                    <a:lumMod val="75000"/>
                  </a:srgbClr>
                </a:solidFill>
              </a:rPr>
              <a:t>Maxwell’s Equations</a:t>
            </a:r>
          </a:p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4400" b="1" dirty="0">
                <a:solidFill>
                  <a:srgbClr val="333399">
                    <a:lumMod val="75000"/>
                  </a:srgbClr>
                </a:solidFill>
              </a:rPr>
              <a:t>Kirchoff’s Current Law</a:t>
            </a:r>
            <a:endParaRPr lang="en-US" sz="2800" b="1" dirty="0">
              <a:solidFill>
                <a:srgbClr val="333399">
                  <a:lumMod val="75000"/>
                </a:srgbClr>
              </a:solidFill>
            </a:endParaRPr>
          </a:p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333399">
                    <a:lumMod val="75000"/>
                  </a:srgbClr>
                </a:solidFill>
              </a:rPr>
              <a:t>compute</a:t>
            </a:r>
          </a:p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333399">
                    <a:lumMod val="75000"/>
                  </a:srgbClr>
                </a:solidFill>
              </a:rPr>
              <a:t>Signals</a:t>
            </a:r>
            <a:br>
              <a:rPr lang="en-US" sz="4800" b="1" dirty="0">
                <a:solidFill>
                  <a:srgbClr val="333399">
                    <a:lumMod val="75000"/>
                  </a:srgbClr>
                </a:solidFill>
              </a:rPr>
            </a:br>
            <a:br>
              <a:rPr lang="en-US" sz="2400" b="1" dirty="0">
                <a:solidFill>
                  <a:srgbClr val="333399">
                    <a:lumMod val="75000"/>
                  </a:srgbClr>
                </a:solidFill>
              </a:rPr>
            </a:br>
            <a:r>
              <a:rPr lang="en-US" sz="2400" b="1" dirty="0">
                <a:solidFill>
                  <a:srgbClr val="333399">
                    <a:lumMod val="75000"/>
                  </a:srgbClr>
                </a:solidFill>
              </a:rPr>
              <a:t>from Conservation </a:t>
            </a:r>
            <a:r>
              <a:rPr lang="en-US" sz="1800" b="1" dirty="0">
                <a:solidFill>
                  <a:srgbClr val="333399">
                    <a:lumMod val="75000"/>
                  </a:srgbClr>
                </a:solidFill>
              </a:rPr>
              <a:t>of </a:t>
            </a:r>
            <a:r>
              <a:rPr lang="en-US" sz="2400" b="1" dirty="0">
                <a:solidFill>
                  <a:srgbClr val="333399">
                    <a:lumMod val="75000"/>
                  </a:srgbClr>
                </a:solidFill>
              </a:rPr>
              <a:t>Charge</a:t>
            </a:r>
            <a:br>
              <a:rPr lang="en-US" sz="2400" b="1" dirty="0">
                <a:solidFill>
                  <a:srgbClr val="333399">
                    <a:lumMod val="75000"/>
                  </a:srgbClr>
                </a:solidFill>
              </a:rPr>
            </a:br>
            <a:r>
              <a:rPr lang="en-US" b="1" dirty="0">
                <a:solidFill>
                  <a:srgbClr val="333399">
                    <a:lumMod val="75000"/>
                  </a:srgbClr>
                </a:solidFill>
              </a:rPr>
              <a:t>and </a:t>
            </a:r>
            <a:br>
              <a:rPr lang="en-US" sz="2400" b="1" dirty="0">
                <a:solidFill>
                  <a:srgbClr val="333399">
                    <a:lumMod val="75000"/>
                  </a:srgbClr>
                </a:solidFill>
              </a:rPr>
            </a:br>
            <a:r>
              <a:rPr lang="en-US" sz="2400" b="1" dirty="0">
                <a:solidFill>
                  <a:srgbClr val="333399">
                    <a:lumMod val="75000"/>
                  </a:srgbClr>
                </a:solidFill>
              </a:rPr>
              <a:t>Continuity of Current, </a:t>
            </a:r>
            <a:br>
              <a:rPr lang="en-US" sz="2400" b="1" dirty="0">
                <a:solidFill>
                  <a:srgbClr val="333399">
                    <a:lumMod val="75000"/>
                  </a:srgbClr>
                </a:solidFill>
              </a:rPr>
            </a:br>
            <a:r>
              <a:rPr lang="en-US" b="1" dirty="0">
                <a:solidFill>
                  <a:srgbClr val="333399">
                    <a:lumMod val="75000"/>
                  </a:srgbClr>
                </a:solidFill>
              </a:rPr>
              <a:t>including displacement current</a:t>
            </a:r>
          </a:p>
        </p:txBody>
      </p:sp>
    </p:spTree>
    <p:extLst>
      <p:ext uri="{BB962C8B-B14F-4D97-AF65-F5344CB8AC3E}">
        <p14:creationId xmlns:p14="http://schemas.microsoft.com/office/powerpoint/2010/main" val="8302297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D8906A4-8762-44BC-ADF1-6606C8A08B9F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334514" y="1438954"/>
            <a:ext cx="8239096" cy="3354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</a:rPr>
              <a:t>Parameterization is not Possible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under more than one condition </a:t>
            </a:r>
          </a:p>
          <a:p>
            <a:pPr algn="ctr"/>
            <a:br>
              <a:rPr lang="en-US" b="1" dirty="0">
                <a:solidFill>
                  <a:srgbClr val="002060"/>
                </a:solidFill>
              </a:rPr>
            </a:br>
            <a:r>
              <a:rPr lang="en-US" sz="2000" b="1" dirty="0">
                <a:solidFill>
                  <a:srgbClr val="002060"/>
                </a:solidFill>
              </a:rPr>
              <a:t>Rate constants chosen at  one boundary charge or one potential</a:t>
            </a:r>
            <a:br>
              <a:rPr lang="en-US" sz="2000" b="1" dirty="0">
                <a:solidFill>
                  <a:srgbClr val="002060"/>
                </a:solidFill>
              </a:rPr>
            </a:br>
            <a:r>
              <a:rPr lang="en-US" sz="2000" b="1" dirty="0">
                <a:solidFill>
                  <a:srgbClr val="002060"/>
                </a:solidFill>
              </a:rPr>
              <a:t>cannot work for different charges or potentials</a:t>
            </a:r>
            <a:endParaRPr lang="en-US" b="1" dirty="0">
              <a:solidFill>
                <a:srgbClr val="002060"/>
              </a:solidFill>
            </a:endParaRPr>
          </a:p>
          <a:p>
            <a:pPr algn="ctr"/>
            <a:r>
              <a:rPr lang="en-US" b="1" u="sng" dirty="0">
                <a:solidFill>
                  <a:srgbClr val="002060"/>
                </a:solidFill>
              </a:rPr>
              <a:t>Currents</a:t>
            </a:r>
            <a:r>
              <a:rPr lang="en-US" b="1" dirty="0">
                <a:solidFill>
                  <a:srgbClr val="002060"/>
                </a:solidFill>
              </a:rPr>
              <a:t> in Rate Models </a:t>
            </a:r>
            <a:br>
              <a:rPr lang="en-US" b="1" dirty="0">
                <a:solidFill>
                  <a:srgbClr val="002060"/>
                </a:solidFill>
              </a:rPr>
            </a:br>
            <a:r>
              <a:rPr lang="en-US" sz="1200" b="1" dirty="0">
                <a:solidFill>
                  <a:srgbClr val="002060"/>
                </a:solidFill>
              </a:rPr>
              <a:t>are </a:t>
            </a:r>
            <a:br>
              <a:rPr lang="en-US" b="1" dirty="0">
                <a:solidFill>
                  <a:srgbClr val="002060"/>
                </a:solidFill>
              </a:rPr>
            </a:br>
            <a:r>
              <a:rPr lang="en-US" b="1" u="sng" dirty="0">
                <a:solidFill>
                  <a:srgbClr val="002060"/>
                </a:solidFill>
              </a:rPr>
              <a:t>Independent</a:t>
            </a:r>
            <a:r>
              <a:rPr lang="en-US" b="1" dirty="0">
                <a:solidFill>
                  <a:srgbClr val="002060"/>
                </a:solidFill>
              </a:rPr>
              <a:t> of Charge and Potential</a:t>
            </a:r>
          </a:p>
          <a:p>
            <a:pPr algn="ctr"/>
            <a:r>
              <a:rPr lang="en-US" sz="1200" b="1" dirty="0">
                <a:solidFill>
                  <a:srgbClr val="002060"/>
                </a:solidFill>
              </a:rPr>
              <a:t>but </a:t>
            </a:r>
            <a:endParaRPr lang="en-US" sz="1000" b="1" dirty="0">
              <a:solidFill>
                <a:srgbClr val="002060"/>
              </a:solidFill>
            </a:endParaRPr>
          </a:p>
          <a:p>
            <a:pPr algn="ctr"/>
            <a:r>
              <a:rPr lang="en-US" b="1" i="1" dirty="0">
                <a:solidFill>
                  <a:srgbClr val="002060"/>
                </a:solidFill>
              </a:rPr>
              <a:t>in the real world</a:t>
            </a:r>
          </a:p>
          <a:p>
            <a:pPr algn="ctr"/>
            <a:r>
              <a:rPr lang="en-US" b="1" u="sng" dirty="0">
                <a:solidFill>
                  <a:srgbClr val="002060"/>
                </a:solidFill>
              </a:rPr>
              <a:t>Currents depend </a:t>
            </a:r>
            <a:r>
              <a:rPr lang="en-US" sz="1200" b="1" u="sng" dirty="0">
                <a:solidFill>
                  <a:srgbClr val="002060"/>
                </a:solidFill>
              </a:rPr>
              <a:t>on</a:t>
            </a:r>
            <a:r>
              <a:rPr lang="en-US" b="1" u="sng" dirty="0">
                <a:solidFill>
                  <a:srgbClr val="002060"/>
                </a:solidFill>
              </a:rPr>
              <a:t> Charge </a:t>
            </a:r>
            <a:r>
              <a:rPr lang="en-US" sz="1400" b="1" u="sng" dirty="0">
                <a:solidFill>
                  <a:srgbClr val="002060"/>
                </a:solidFill>
              </a:rPr>
              <a:t>and</a:t>
            </a:r>
            <a:r>
              <a:rPr lang="en-US" b="1" u="sng" dirty="0">
                <a:solidFill>
                  <a:srgbClr val="002060"/>
                </a:solidFill>
              </a:rPr>
              <a:t> Potential</a:t>
            </a:r>
            <a:br>
              <a:rPr lang="en-US" b="1" dirty="0">
                <a:solidFill>
                  <a:srgbClr val="002060"/>
                </a:solidFill>
              </a:rPr>
            </a:br>
            <a:r>
              <a:rPr lang="en-US" b="1" dirty="0">
                <a:solidFill>
                  <a:srgbClr val="002060"/>
                </a:solidFill>
              </a:rPr>
              <a:t> </a:t>
            </a:r>
            <a:endParaRPr lang="en-US" sz="11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509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0136" y="3124973"/>
            <a:ext cx="7759337" cy="3288384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rgbClr val="002060"/>
                </a:solidFill>
                <a:latin typeface="Arial"/>
              </a:rPr>
              <a:t> </a:t>
            </a:r>
            <a:endParaRPr lang="en-US" sz="2200" b="1" i="1" dirty="0">
              <a:solidFill>
                <a:srgbClr val="002060"/>
              </a:solidFill>
              <a:latin typeface="Arial"/>
            </a:endParaRPr>
          </a:p>
          <a:p>
            <a:endParaRPr lang="en-US" sz="1200" b="1" kern="1200" spc="10" dirty="0">
              <a:solidFill>
                <a:srgbClr val="82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77049" y="118518"/>
            <a:ext cx="7945513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Cause of Frustration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1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Biochemical Models are </a:t>
            </a:r>
            <a:b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Rarely TRANSFERRABLE</a:t>
            </a:r>
            <a:b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Do Not Fit Data </a:t>
            </a:r>
            <a:b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even approximately</a:t>
            </a:r>
            <a:b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 more than one solution*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</p:txBody>
      </p:sp>
      <p:pic>
        <p:nvPicPr>
          <p:cNvPr id="293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23" y="2916279"/>
            <a:ext cx="4490579" cy="1660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5572099" y="3288276"/>
            <a:ext cx="3021485" cy="2397865"/>
            <a:chOff x="5572098" y="3542192"/>
            <a:chExt cx="3021485" cy="2397865"/>
          </a:xfrm>
        </p:grpSpPr>
        <p:pic>
          <p:nvPicPr>
            <p:cNvPr id="29389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2099" y="3542192"/>
              <a:ext cx="3021484" cy="18900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 bwMode="auto">
            <a:xfrm>
              <a:off x="5572098" y="5432226"/>
              <a:ext cx="3021485" cy="50783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Black" panose="020B0A04020102020204" pitchFamily="34" charset="0"/>
                </a:rPr>
                <a:t>Editors: Charlie Brenner, Angela </a:t>
              </a:r>
              <a:r>
                <a:rPr kumimoji="0" lang="en-US" sz="9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Black" panose="020B0A04020102020204" pitchFamily="34" charset="0"/>
                </a:rPr>
                <a:t>Hopp</a:t>
              </a:r>
              <a:b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Black" panose="020B0A04020102020204" pitchFamily="34" charset="0"/>
                </a:rPr>
              </a:b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Black" panose="020B0A04020102020204" pitchFamily="34" charset="0"/>
                </a:rPr>
                <a:t>American Society for Biochemistry and Molecular Biology</a:t>
              </a:r>
            </a:p>
          </p:txBody>
        </p:sp>
      </p:grpSp>
      <p:sp>
        <p:nvSpPr>
          <p:cNvPr id="2" name="TextBox 1"/>
          <p:cNvSpPr txBox="1"/>
          <p:nvPr/>
        </p:nvSpPr>
        <p:spPr bwMode="auto">
          <a:xfrm>
            <a:off x="557074" y="5882443"/>
            <a:ext cx="790112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*i.e., in more than one concentration or type of salt, like Na</a:t>
            </a:r>
            <a:r>
              <a:rPr kumimoji="0" lang="en-US" sz="18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+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</a:t>
            </a:r>
            <a:r>
              <a:rPr kumimoji="0" lang="en-US" sz="1800" b="1" i="0" u="none" strike="noStrike" kern="0" cap="none" spc="1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−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or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</a:t>
            </a:r>
            <a:r>
              <a:rPr kumimoji="0" lang="en-US" sz="1800" b="1" i="0" u="none" strike="noStrike" kern="0" cap="none" spc="0" normalizeH="0" baseline="30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+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</a:t>
            </a:r>
            <a:r>
              <a:rPr kumimoji="0" lang="en-US" sz="1800" b="1" i="0" u="none" strike="noStrike" kern="0" cap="none" spc="1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−</a:t>
            </a:r>
            <a:br>
              <a:rPr kumimoji="0" lang="en-US" sz="1800" b="1" i="0" u="none" strike="noStrike" kern="0" cap="none" spc="1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1200" b="1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Note: </a:t>
            </a:r>
            <a:r>
              <a:rPr kumimoji="0" lang="en-US" sz="1200" b="1" i="0" u="none" strike="noStrike" kern="0" cap="none" spc="10" normalizeH="0" baseline="0" noProof="0" dirty="0">
                <a:ln>
                  <a:noFill/>
                </a:ln>
                <a:solidFill>
                  <a:srgbClr val="820000"/>
                </a:solidFill>
                <a:effectLst/>
                <a:uLnTx/>
                <a:uFillTx/>
              </a:rPr>
              <a:t>Biology occurs in different solutions from those used in most measurements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992014" y="4608031"/>
            <a:ext cx="392799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</a:rPr>
              <a:t>Title chosen by Editor Charlie Brenner</a:t>
            </a:r>
            <a:endParaRPr kumimoji="0" lang="en-US" sz="18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59625" y="6400800"/>
            <a:ext cx="446400" cy="4572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AF9126-07EA-47E9-AF33-CB89DE7D87D0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1709252" y="3073949"/>
            <a:ext cx="3326270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ASBMB Today (2014) 13:36-38</a:t>
            </a:r>
          </a:p>
          <a:p>
            <a:pPr algn="ctr"/>
            <a:r>
              <a:rPr lang="en-US" sz="1050" b="1" dirty="0">
                <a:solidFill>
                  <a:srgbClr val="1A085C"/>
                </a:solidFill>
              </a:rPr>
              <a:t>extended in http://arxiv.org/abs/1409.0243</a:t>
            </a:r>
            <a:endParaRPr lang="en-US" sz="1200" b="1" dirty="0">
              <a:solidFill>
                <a:srgbClr val="1A08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8057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14222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6A8486"/>
            </a:gs>
            <a:gs pos="50000">
              <a:srgbClr val="9ABEC1"/>
            </a:gs>
            <a:gs pos="100000">
              <a:srgbClr val="B8E3E6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Physical Chemists are Frustrated by Real Solutions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</a:rPr>
            </a:b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113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655894-1A4D-415D-8717-5A5739596AE8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66274" y="943275"/>
            <a:ext cx="7007191" cy="4934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333399">
                    <a:lumMod val="75000"/>
                  </a:srgbClr>
                </a:solidFill>
              </a:rPr>
              <a:t>All of Biology occurs in Salt Solutions </a:t>
            </a:r>
          </a:p>
          <a:p>
            <a:pPr algn="ctr"/>
            <a:r>
              <a:rPr lang="en-US" dirty="0">
                <a:solidFill>
                  <a:srgbClr val="333399">
                    <a:lumMod val="75000"/>
                  </a:srgbClr>
                </a:solidFill>
              </a:rPr>
              <a:t>of definite composition and concentration </a:t>
            </a:r>
          </a:p>
          <a:p>
            <a:pPr algn="ctr"/>
            <a:r>
              <a:rPr lang="en-US" dirty="0">
                <a:solidFill>
                  <a:srgbClr val="333399">
                    <a:lumMod val="75000"/>
                  </a:srgbClr>
                </a:solidFill>
              </a:rPr>
              <a:t>and that matters!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sz="3600" b="1" dirty="0">
                <a:solidFill>
                  <a:srgbClr val="333399">
                    <a:lumMod val="75000"/>
                  </a:srgbClr>
                </a:solidFill>
              </a:rPr>
              <a:t>Salt Water is the Liquid of Life</a:t>
            </a:r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sz="2000" dirty="0">
                <a:solidFill>
                  <a:srgbClr val="333399">
                    <a:lumMod val="75000"/>
                  </a:srgbClr>
                </a:solidFill>
              </a:rPr>
              <a:t>Pure H</a:t>
            </a:r>
            <a:r>
              <a:rPr lang="en-US" sz="2000" baseline="-25000" dirty="0">
                <a:solidFill>
                  <a:srgbClr val="333399">
                    <a:lumMod val="75000"/>
                  </a:srgbClr>
                </a:solidFill>
              </a:rPr>
              <a:t>2</a:t>
            </a:r>
            <a:r>
              <a:rPr lang="en-US" sz="2000" dirty="0">
                <a:solidFill>
                  <a:srgbClr val="333399">
                    <a:lumMod val="75000"/>
                  </a:srgbClr>
                </a:solidFill>
              </a:rPr>
              <a:t>O is toxic to cells and molecules!</a:t>
            </a:r>
            <a:br>
              <a:rPr lang="en-US" sz="2000" dirty="0">
                <a:solidFill>
                  <a:srgbClr val="333399">
                    <a:lumMod val="75000"/>
                  </a:srgbClr>
                </a:solidFill>
              </a:rPr>
            </a:br>
            <a:endParaRPr lang="en-US" sz="2000" dirty="0">
              <a:solidFill>
                <a:srgbClr val="333399">
                  <a:lumMod val="75000"/>
                </a:srgbClr>
              </a:solidFill>
            </a:endParaRPr>
          </a:p>
          <a:p>
            <a:pPr algn="ctr"/>
            <a:r>
              <a:rPr lang="en-US" sz="3200" b="1" dirty="0">
                <a:solidFill>
                  <a:srgbClr val="333399">
                    <a:lumMod val="75000"/>
                  </a:srgbClr>
                </a:solidFill>
              </a:rPr>
              <a:t>Salt Water is a Complex Fluid</a:t>
            </a:r>
            <a:br>
              <a:rPr lang="en-US" sz="2000" dirty="0">
                <a:solidFill>
                  <a:srgbClr val="333399">
                    <a:lumMod val="75000"/>
                  </a:srgbClr>
                </a:solidFill>
              </a:rPr>
            </a:br>
            <a:endParaRPr lang="en-US" sz="2000" dirty="0">
              <a:solidFill>
                <a:srgbClr val="333399">
                  <a:lumMod val="75000"/>
                </a:srgbClr>
              </a:solidFill>
            </a:endParaRPr>
          </a:p>
          <a:p>
            <a:pPr algn="ctr"/>
            <a:r>
              <a:rPr lang="en-US" sz="2000" b="1" dirty="0">
                <a:solidFill>
                  <a:srgbClr val="333399">
                    <a:lumMod val="75000"/>
                  </a:srgbClr>
                </a:solidFill>
              </a:rPr>
              <a:t>Main Ions are Hard Spheres</a:t>
            </a:r>
            <a:r>
              <a:rPr lang="en-US" sz="2000" dirty="0">
                <a:solidFill>
                  <a:srgbClr val="333399">
                    <a:lumMod val="75000"/>
                  </a:srgbClr>
                </a:solidFill>
              </a:rPr>
              <a:t>, </a:t>
            </a:r>
            <a:r>
              <a:rPr lang="en-US" sz="1400" dirty="0">
                <a:solidFill>
                  <a:srgbClr val="333399">
                    <a:lumMod val="75000"/>
                  </a:srgbClr>
                </a:solidFill>
              </a:rPr>
              <a:t>close enough</a:t>
            </a:r>
          </a:p>
          <a:p>
            <a:pPr algn="ctr"/>
            <a:endParaRPr lang="en-US" sz="2000" dirty="0">
              <a:solidFill>
                <a:srgbClr val="333399">
                  <a:lumMod val="75000"/>
                </a:srgbClr>
              </a:solidFill>
            </a:endParaRPr>
          </a:p>
          <a:p>
            <a:pPr algn="ctr"/>
            <a:r>
              <a:rPr lang="en-US" dirty="0">
                <a:solidFill>
                  <a:srgbClr val="333399">
                    <a:lumMod val="75000"/>
                  </a:srgbClr>
                </a:solidFill>
              </a:rPr>
              <a:t>Sodium Na</a:t>
            </a:r>
            <a:r>
              <a:rPr lang="en-US" baseline="30000" dirty="0">
                <a:solidFill>
                  <a:srgbClr val="333399">
                    <a:lumMod val="75000"/>
                  </a:srgbClr>
                </a:solidFill>
              </a:rPr>
              <a:t>+</a:t>
            </a:r>
            <a:r>
              <a:rPr lang="en-US" dirty="0">
                <a:solidFill>
                  <a:srgbClr val="333399">
                    <a:lumMod val="75000"/>
                  </a:srgbClr>
                </a:solidFill>
              </a:rPr>
              <a:t>             Potassium K</a:t>
            </a:r>
            <a:r>
              <a:rPr lang="en-US" baseline="30000" dirty="0">
                <a:solidFill>
                  <a:srgbClr val="333399">
                    <a:lumMod val="75000"/>
                  </a:srgbClr>
                </a:solidFill>
              </a:rPr>
              <a:t>+</a:t>
            </a:r>
            <a:r>
              <a:rPr lang="en-US" dirty="0">
                <a:solidFill>
                  <a:srgbClr val="333399">
                    <a:lumMod val="75000"/>
                  </a:srgbClr>
                </a:solidFill>
              </a:rPr>
              <a:t>           Calcium Ca</a:t>
            </a:r>
            <a:r>
              <a:rPr lang="en-US" baseline="30000" dirty="0">
                <a:solidFill>
                  <a:srgbClr val="333399">
                    <a:lumMod val="75000"/>
                  </a:srgbClr>
                </a:solidFill>
              </a:rPr>
              <a:t>2+ </a:t>
            </a:r>
            <a:r>
              <a:rPr lang="en-US" dirty="0">
                <a:solidFill>
                  <a:srgbClr val="333399">
                    <a:lumMod val="75000"/>
                  </a:srgbClr>
                </a:solidFill>
              </a:rPr>
              <a:t>       Chloride Cl</a:t>
            </a:r>
            <a:r>
              <a:rPr lang="en-US" sz="2000" baseline="40000" dirty="0">
                <a:solidFill>
                  <a:srgbClr val="333399">
                    <a:lumMod val="75000"/>
                  </a:srgbClr>
                </a:solidFill>
              </a:rPr>
              <a:t>-</a:t>
            </a:r>
          </a:p>
          <a:p>
            <a:pPr algn="ctr"/>
            <a:endParaRPr lang="en-US" baseline="30000" dirty="0">
              <a:solidFill>
                <a:srgbClr val="333399">
                  <a:lumMod val="75000"/>
                </a:srgbClr>
              </a:solidFill>
            </a:endParaRPr>
          </a:p>
          <a:p>
            <a:pPr algn="ctr"/>
            <a:endParaRPr lang="en-US" dirty="0">
              <a:solidFill>
                <a:srgbClr val="333399">
                  <a:lumMod val="75000"/>
                </a:srgbClr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159337" y="4903455"/>
            <a:ext cx="6413866" cy="1453464"/>
            <a:chOff x="1186628" y="4295933"/>
            <a:chExt cx="6413866" cy="1453464"/>
          </a:xfrm>
        </p:grpSpPr>
        <p:grpSp>
          <p:nvGrpSpPr>
            <p:cNvPr id="18" name="Group 17"/>
            <p:cNvGrpSpPr/>
            <p:nvPr/>
          </p:nvGrpSpPr>
          <p:grpSpPr>
            <a:xfrm>
              <a:off x="1186628" y="4295933"/>
              <a:ext cx="6413866" cy="1453464"/>
              <a:chOff x="1021841" y="3800440"/>
              <a:chExt cx="6413866" cy="1453464"/>
            </a:xfrm>
          </p:grpSpPr>
          <p:grpSp>
            <p:nvGrpSpPr>
              <p:cNvPr id="5" name="Group 44"/>
              <p:cNvGrpSpPr>
                <a:grpSpLocks/>
              </p:cNvGrpSpPr>
              <p:nvPr/>
            </p:nvGrpSpPr>
            <p:grpSpPr bwMode="auto">
              <a:xfrm>
                <a:off x="1021841" y="3800440"/>
                <a:ext cx="4805569" cy="1453464"/>
                <a:chOff x="-5477369" y="2771662"/>
                <a:chExt cx="4593976" cy="1376208"/>
              </a:xfrm>
            </p:grpSpPr>
            <p:cxnSp>
              <p:nvCxnSpPr>
                <p:cNvPr id="7" name="Straight Arrow Connector 39"/>
                <p:cNvCxnSpPr>
                  <a:cxnSpLocks noChangeShapeType="1"/>
                </p:cNvCxnSpPr>
                <p:nvPr/>
              </p:nvCxnSpPr>
              <p:spPr bwMode="auto">
                <a:xfrm flipV="1">
                  <a:off x="-2663142" y="3692257"/>
                  <a:ext cx="985926" cy="0"/>
                </a:xfrm>
                <a:prstGeom prst="straightConnector1">
                  <a:avLst/>
                </a:prstGeom>
                <a:noFill/>
                <a:ln w="15875" algn="ctr">
                  <a:solidFill>
                    <a:srgbClr val="19066A"/>
                  </a:solidFill>
                  <a:round/>
                  <a:headEnd type="arrow" w="med" len="med"/>
                  <a:tailEnd type="arrow" w="med" len="med"/>
                </a:ln>
              </p:spPr>
            </p:cxnSp>
            <p:sp>
              <p:nvSpPr>
                <p:cNvPr id="8" name="TextBox 45"/>
                <p:cNvSpPr txBox="1">
                  <a:spLocks noChangeArrowheads="1"/>
                </p:cNvSpPr>
                <p:nvPr/>
              </p:nvSpPr>
              <p:spPr bwMode="auto">
                <a:xfrm>
                  <a:off x="-2421820" y="3809732"/>
                  <a:ext cx="492169" cy="33813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rgbClr val="19066A"/>
                      </a:solidFill>
                    </a:rPr>
                    <a:t>3 Å</a:t>
                  </a:r>
                </a:p>
              </p:txBody>
            </p:sp>
            <p:grpSp>
              <p:nvGrpSpPr>
                <p:cNvPr id="9" name="Group 43"/>
                <p:cNvGrpSpPr>
                  <a:grpSpLocks/>
                </p:cNvGrpSpPr>
                <p:nvPr/>
              </p:nvGrpSpPr>
              <p:grpSpPr bwMode="auto">
                <a:xfrm>
                  <a:off x="-5477369" y="2771662"/>
                  <a:ext cx="4593976" cy="1150938"/>
                  <a:chOff x="-5477369" y="2771662"/>
                  <a:chExt cx="4593976" cy="1150938"/>
                </a:xfrm>
              </p:grpSpPr>
              <p:sp>
                <p:nvSpPr>
                  <p:cNvPr id="10" name="Oval 2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-3518742" y="2960127"/>
                    <a:ext cx="647759" cy="616232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EFBFDF"/>
                      </a:gs>
                      <a:gs pos="100000">
                        <a:srgbClr val="CC3399">
                          <a:alpha val="7500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25400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>
                      <a:spcBef>
                        <a:spcPct val="50000"/>
                      </a:spcBef>
                    </a:pPr>
                    <a:endParaRPr lang="en-US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1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-3477956" y="2771662"/>
                    <a:ext cx="566188" cy="1150938"/>
                  </a:xfrm>
                  <a:prstGeom prst="rect">
                    <a:avLst/>
                  </a:prstGeom>
                  <a:noFill/>
                  <a:ln w="25400" algn="ctr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eaLnBrk="0" hangingPunct="0">
                      <a:spcBef>
                        <a:spcPct val="50000"/>
                      </a:spcBef>
                    </a:pPr>
                    <a:r>
                      <a:rPr lang="en-US" sz="1200" b="1" dirty="0">
                        <a:solidFill>
                          <a:srgbClr val="24246E"/>
                        </a:solidFill>
                      </a:rPr>
                      <a:t>K</a:t>
                    </a:r>
                    <a:r>
                      <a:rPr lang="en-US" b="1" baseline="30000" dirty="0">
                        <a:solidFill>
                          <a:srgbClr val="24246E"/>
                        </a:solidFill>
                      </a:rPr>
                      <a:t>+</a:t>
                    </a:r>
                    <a:r>
                      <a:rPr lang="en-US" sz="4400" b="1" dirty="0">
                        <a:solidFill>
                          <a:srgbClr val="000000"/>
                        </a:solidFill>
                      </a:rPr>
                      <a:t> </a:t>
                    </a:r>
                  </a:p>
                </p:txBody>
              </p:sp>
              <p:sp>
                <p:nvSpPr>
                  <p:cNvPr id="12" name="Oval 2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-5343962" y="3027148"/>
                    <a:ext cx="470100" cy="447811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00BC00">
                          <a:alpha val="3998"/>
                        </a:srgbClr>
                      </a:gs>
                      <a:gs pos="100000">
                        <a:srgbClr val="006C00"/>
                      </a:gs>
                    </a:gsLst>
                    <a:path path="shape">
                      <a:fillToRect l="50000" t="50000" r="50000" b="50000"/>
                    </a:path>
                  </a:gradFill>
                  <a:ln w="25400" algn="ctr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fontAlgn="auto" hangingPunct="0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endParaRPr lang="en-US" sz="1800" kern="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" name="Text Box 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-5477369" y="3130368"/>
                    <a:ext cx="821086" cy="368412"/>
                  </a:xfrm>
                  <a:prstGeom prst="rect">
                    <a:avLst/>
                  </a:prstGeom>
                  <a:noFill/>
                  <a:ln w="25400" algn="ctr">
                    <a:noFill/>
                    <a:miter lim="800000"/>
                    <a:headEnd type="none" w="lg" len="lg"/>
                    <a:tailEnd type="none" w="lg" len="lg"/>
                  </a:ln>
                </p:spPr>
                <p:txBody>
                  <a:bodyPr>
                    <a:spAutoFit/>
                  </a:bodyPr>
                  <a:lstStyle/>
                  <a:p>
                    <a:pPr algn="ctr" eaLnBrk="0" fontAlgn="auto" hangingPunct="0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000" b="1" kern="0" dirty="0">
                        <a:solidFill>
                          <a:srgbClr val="002E00"/>
                        </a:solidFill>
                      </a:rPr>
                      <a:t>Na</a:t>
                    </a:r>
                    <a:r>
                      <a:rPr lang="en-US" sz="1000" b="1" kern="0" baseline="30000" dirty="0">
                        <a:solidFill>
                          <a:srgbClr val="002E00"/>
                        </a:solidFill>
                      </a:rPr>
                      <a:t>+</a:t>
                    </a:r>
                    <a:endParaRPr lang="en-US" sz="1000" b="1" kern="0" dirty="0">
                      <a:solidFill>
                        <a:srgbClr val="002E00"/>
                      </a:solidFill>
                    </a:endParaRPr>
                  </a:p>
                </p:txBody>
              </p:sp>
              <p:sp>
                <p:nvSpPr>
                  <p:cNvPr id="14" name="Oval 2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-1598078" y="3017275"/>
                    <a:ext cx="470100" cy="449400"/>
                  </a:xfrm>
                  <a:prstGeom prst="ellipse">
                    <a:avLst/>
                  </a:prstGeom>
                  <a:gradFill rotWithShape="1">
                    <a:gsLst>
                      <a:gs pos="79000">
                        <a:srgbClr val="FF0000"/>
                      </a:gs>
                      <a:gs pos="100000">
                        <a:srgbClr val="006C00"/>
                      </a:gs>
                    </a:gsLst>
                    <a:path path="shape">
                      <a:fillToRect l="50000" t="50000" r="50000" b="50000"/>
                    </a:path>
                  </a:gradFill>
                  <a:ln w="25400" algn="ctr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fontAlgn="auto" hangingPunct="0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endParaRPr lang="en-US" sz="1800" kern="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5" name="TextBox 3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-1677215" y="3110738"/>
                    <a:ext cx="793822" cy="24657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r>
                      <a:rPr lang="en-US" sz="1000" b="1" dirty="0">
                        <a:solidFill>
                          <a:srgbClr val="000000"/>
                        </a:solidFill>
                      </a:rPr>
                      <a:t>   Ca</a:t>
                    </a:r>
                    <a:r>
                      <a:rPr lang="en-US" sz="1000" b="1" baseline="30000" dirty="0">
                        <a:solidFill>
                          <a:srgbClr val="000000"/>
                        </a:solidFill>
                      </a:rPr>
                      <a:t>++</a:t>
                    </a:r>
                    <a:endParaRPr lang="en-US" sz="1000" b="1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sp>
            <p:nvSpPr>
              <p:cNvPr id="16" name="Oval 21"/>
              <p:cNvSpPr>
                <a:spLocks noChangeAspect="1" noChangeArrowheads="1"/>
              </p:cNvSpPr>
              <p:nvPr/>
            </p:nvSpPr>
            <p:spPr bwMode="auto">
              <a:xfrm>
                <a:off x="6559616" y="3914795"/>
                <a:ext cx="876091" cy="841480"/>
              </a:xfrm>
              <a:prstGeom prst="ellipse">
                <a:avLst/>
              </a:prstGeom>
              <a:solidFill>
                <a:srgbClr val="FFCC66"/>
              </a:solidFill>
              <a:ln w="2540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spcBef>
                    <a:spcPct val="50000"/>
                  </a:spcBef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7" name="Rectangle 22"/>
            <p:cNvSpPr>
              <a:spLocks noChangeArrowheads="1"/>
            </p:cNvSpPr>
            <p:nvPr/>
          </p:nvSpPr>
          <p:spPr bwMode="auto">
            <a:xfrm>
              <a:off x="6806972" y="4749887"/>
              <a:ext cx="710952" cy="105157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>
                <a:lnSpc>
                  <a:spcPts val="120"/>
                </a:lnSpc>
                <a:spcBef>
                  <a:spcPts val="0"/>
                </a:spcBef>
              </a:pPr>
              <a:r>
                <a:rPr lang="en-US" sz="1200" b="1" dirty="0">
                  <a:solidFill>
                    <a:srgbClr val="24246E"/>
                  </a:solidFill>
                </a:rPr>
                <a:t>Cl</a:t>
              </a:r>
              <a:r>
                <a:rPr lang="en-US" sz="2000" baseline="40000" dirty="0">
                  <a:solidFill>
                    <a:srgbClr val="24246E"/>
                  </a:solidFill>
                </a:rPr>
                <a:t>-</a:t>
              </a:r>
              <a:r>
                <a:rPr lang="en-US" sz="4400" b="1" dirty="0">
                  <a:solidFill>
                    <a:srgbClr val="000000"/>
                  </a:solidFill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9164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8226" y="2068083"/>
            <a:ext cx="678536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“Sometimes it is necessary </a:t>
            </a:r>
            <a:br>
              <a:rPr lang="en-US" sz="24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</a:b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to put a veil </a:t>
            </a:r>
            <a:br>
              <a:rPr lang="en-US" sz="24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</a:b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on the past, </a:t>
            </a:r>
            <a:br>
              <a:rPr lang="en-US" sz="24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</a:b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For the Sake of the Future”</a:t>
            </a:r>
          </a:p>
          <a:p>
            <a:pPr algn="ctr"/>
            <a:endParaRPr lang="en-US" sz="2400" dirty="0">
              <a:solidFill>
                <a:schemeClr val="accent2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Henry Clay, the Essential American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p. 375 D.S. &amp; J.T.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Heidler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2016809" y="707662"/>
            <a:ext cx="4888194" cy="338554"/>
          </a:xfrm>
          <a:prstGeom prst="rect">
            <a:avLst/>
          </a:prstGeom>
          <a:noFill/>
          <a:ln w="19050">
            <a:solidFill>
              <a:srgbClr val="19066A"/>
            </a:solidFill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History of Derivations of Law of Mass Action</a:t>
            </a:r>
          </a:p>
        </p:txBody>
      </p:sp>
    </p:spTree>
    <p:extLst>
      <p:ext uri="{BB962C8B-B14F-4D97-AF65-F5344CB8AC3E}">
        <p14:creationId xmlns:p14="http://schemas.microsoft.com/office/powerpoint/2010/main" val="42021959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14774" y="6381750"/>
            <a:ext cx="547052" cy="331022"/>
          </a:xfrm>
          <a:prstGeom prst="rect">
            <a:avLst/>
          </a:prstGeom>
        </p:spPr>
        <p:txBody>
          <a:bodyPr/>
          <a:lstStyle/>
          <a:p>
            <a:fld id="{4EF6DF0B-D4F8-43F1-888D-0D9CDC9EEE88}" type="slidenum">
              <a:rPr lang="en-US" altLang="en-US">
                <a:solidFill>
                  <a:srgbClr val="000000"/>
                </a:solidFill>
              </a:rPr>
              <a:pPr/>
              <a:t>37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58754" name="Text Box 2"/>
          <p:cNvSpPr txBox="1">
            <a:spLocks noChangeArrowheads="1"/>
          </p:cNvSpPr>
          <p:nvPr/>
        </p:nvSpPr>
        <p:spPr bwMode="auto">
          <a:xfrm>
            <a:off x="380206" y="5860634"/>
            <a:ext cx="838358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b="1" dirty="0">
                <a:solidFill>
                  <a:srgbClr val="333399">
                    <a:lumMod val="75000"/>
                  </a:srgbClr>
                </a:solidFill>
              </a:rPr>
              <a:t>Learned from Doug Henderson, J.-P. Hansen, Stuart Rice, among others…Thanks!</a:t>
            </a:r>
          </a:p>
        </p:txBody>
      </p:sp>
      <p:grpSp>
        <p:nvGrpSpPr>
          <p:cNvPr id="458755" name="Group 3"/>
          <p:cNvGrpSpPr>
            <a:grpSpLocks/>
          </p:cNvGrpSpPr>
          <p:nvPr/>
        </p:nvGrpSpPr>
        <p:grpSpPr bwMode="auto">
          <a:xfrm>
            <a:off x="-1588" y="7937"/>
            <a:ext cx="9163050" cy="3908426"/>
            <a:chOff x="-1" y="5"/>
            <a:chExt cx="5772" cy="2462"/>
          </a:xfrm>
        </p:grpSpPr>
        <p:sp>
          <p:nvSpPr>
            <p:cNvPr id="458756" name="Text Box 4"/>
            <p:cNvSpPr txBox="1">
              <a:spLocks noChangeArrowheads="1"/>
            </p:cNvSpPr>
            <p:nvPr/>
          </p:nvSpPr>
          <p:spPr bwMode="auto">
            <a:xfrm>
              <a:off x="11" y="514"/>
              <a:ext cx="5760" cy="1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40000"/>
                </a:spcBef>
              </a:pPr>
              <a:r>
                <a:rPr lang="en-US" altLang="ko-KR" sz="4400" b="1" dirty="0">
                  <a:solidFill>
                    <a:srgbClr val="333399">
                      <a:lumMod val="75000"/>
                    </a:srgbClr>
                  </a:solidFill>
                  <a:ea typeface="굴림" charset="-127"/>
                </a:rPr>
                <a:t>Ions</a:t>
              </a:r>
              <a:br>
                <a:rPr lang="en-US" altLang="ko-KR" sz="4400" b="1" dirty="0">
                  <a:solidFill>
                    <a:srgbClr val="333399">
                      <a:lumMod val="75000"/>
                    </a:srgbClr>
                  </a:solidFill>
                  <a:ea typeface="굴림" charset="-127"/>
                </a:rPr>
              </a:br>
              <a:r>
                <a:rPr lang="en-US" altLang="ko-KR" sz="3600" dirty="0">
                  <a:solidFill>
                    <a:srgbClr val="333399">
                      <a:lumMod val="75000"/>
                    </a:srgbClr>
                  </a:solidFill>
                  <a:ea typeface="굴림" charset="-127"/>
                </a:rPr>
                <a:t>in a solution</a:t>
              </a:r>
              <a:r>
                <a:rPr lang="en-US" altLang="ko-KR" sz="4400" b="1" dirty="0">
                  <a:solidFill>
                    <a:srgbClr val="333399">
                      <a:lumMod val="75000"/>
                    </a:srgbClr>
                  </a:solidFill>
                  <a:ea typeface="굴림" charset="-127"/>
                </a:rPr>
                <a:t> </a:t>
              </a:r>
              <a:r>
                <a:rPr lang="en-US" altLang="ko-KR" sz="3600" dirty="0">
                  <a:solidFill>
                    <a:srgbClr val="333399">
                      <a:lumMod val="75000"/>
                    </a:srgbClr>
                  </a:solidFill>
                  <a:ea typeface="굴림" charset="-127"/>
                </a:rPr>
                <a:t>are a</a:t>
              </a:r>
              <a:br>
                <a:rPr lang="en-US" altLang="ko-KR" sz="3600" dirty="0">
                  <a:solidFill>
                    <a:srgbClr val="333399">
                      <a:lumMod val="75000"/>
                    </a:srgbClr>
                  </a:solidFill>
                  <a:ea typeface="굴림" charset="-127"/>
                </a:rPr>
              </a:br>
              <a:r>
                <a:rPr lang="en-US" altLang="ko-KR" sz="4400" b="1" u="sng" dirty="0">
                  <a:solidFill>
                    <a:srgbClr val="333399">
                      <a:lumMod val="75000"/>
                    </a:srgbClr>
                  </a:solidFill>
                  <a:ea typeface="굴림" charset="-127"/>
                </a:rPr>
                <a:t>Highly Compressible Plasma</a:t>
              </a:r>
              <a:endParaRPr lang="en-US" altLang="ko-KR" sz="4400" b="1" dirty="0">
                <a:solidFill>
                  <a:srgbClr val="333399">
                    <a:lumMod val="75000"/>
                  </a:srgbClr>
                </a:solidFill>
                <a:ea typeface="굴림" charset="-127"/>
              </a:endParaRPr>
            </a:p>
          </p:txBody>
        </p:sp>
        <p:sp>
          <p:nvSpPr>
            <p:cNvPr id="458757" name="Text Box 5"/>
            <p:cNvSpPr txBox="1">
              <a:spLocks noChangeArrowheads="1"/>
            </p:cNvSpPr>
            <p:nvPr/>
          </p:nvSpPr>
          <p:spPr bwMode="auto">
            <a:xfrm>
              <a:off x="-1" y="5"/>
              <a:ext cx="576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000" b="1" dirty="0">
                  <a:solidFill>
                    <a:srgbClr val="333399">
                      <a:lumMod val="75000"/>
                    </a:srgbClr>
                  </a:solidFill>
                </a:rPr>
                <a:t>Central Result of Physical Chemistry</a:t>
              </a:r>
            </a:p>
          </p:txBody>
        </p:sp>
        <p:sp>
          <p:nvSpPr>
            <p:cNvPr id="458758" name="Text Box 6"/>
            <p:cNvSpPr txBox="1">
              <a:spLocks noChangeArrowheads="1"/>
            </p:cNvSpPr>
            <p:nvPr/>
          </p:nvSpPr>
          <p:spPr bwMode="auto">
            <a:xfrm>
              <a:off x="-1" y="2021"/>
              <a:ext cx="5760" cy="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40000"/>
                </a:spcBef>
              </a:pPr>
              <a:r>
                <a:rPr lang="en-US" altLang="ko-KR" b="1" dirty="0">
                  <a:solidFill>
                    <a:srgbClr val="333399">
                      <a:lumMod val="75000"/>
                    </a:srgbClr>
                  </a:solidFill>
                  <a:ea typeface="굴림" charset="-127"/>
                </a:rPr>
                <a:t>although the </a:t>
              </a:r>
              <a:br>
                <a:rPr lang="en-US" altLang="ko-KR" b="1" dirty="0">
                  <a:solidFill>
                    <a:srgbClr val="333399">
                      <a:lumMod val="75000"/>
                    </a:srgbClr>
                  </a:solidFill>
                  <a:ea typeface="굴림" charset="-127"/>
                </a:rPr>
              </a:br>
              <a:r>
                <a:rPr lang="en-US" altLang="ko-KR" sz="2400" b="1" dirty="0">
                  <a:solidFill>
                    <a:srgbClr val="333399">
                      <a:lumMod val="75000"/>
                    </a:srgbClr>
                  </a:solidFill>
                  <a:ea typeface="굴림" charset="-127"/>
                </a:rPr>
                <a:t>Solution is Incompressible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5329" y="4216998"/>
            <a:ext cx="68082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3399">
                    <a:lumMod val="75000"/>
                  </a:srgbClr>
                </a:solidFill>
              </a:rPr>
              <a:t>Free energy of an ionic solution is mostly determined by the </a:t>
            </a:r>
            <a:br>
              <a:rPr lang="en-US" dirty="0">
                <a:solidFill>
                  <a:srgbClr val="333399">
                    <a:lumMod val="75000"/>
                  </a:srgbClr>
                </a:solidFill>
              </a:rPr>
            </a:br>
            <a:r>
              <a:rPr lang="en-US" b="1" dirty="0">
                <a:solidFill>
                  <a:srgbClr val="333399">
                    <a:lumMod val="75000"/>
                  </a:srgbClr>
                </a:solidFill>
              </a:rPr>
              <a:t>Number density of the ions</a:t>
            </a:r>
            <a:r>
              <a:rPr lang="en-US" dirty="0">
                <a:solidFill>
                  <a:srgbClr val="333399">
                    <a:lumMod val="75000"/>
                  </a:srgbClr>
                </a:solidFill>
              </a:rPr>
              <a:t>. </a:t>
            </a:r>
            <a:br>
              <a:rPr lang="en-US" dirty="0">
                <a:solidFill>
                  <a:srgbClr val="333399">
                    <a:lumMod val="75000"/>
                  </a:srgbClr>
                </a:solidFill>
              </a:rPr>
            </a:br>
            <a:r>
              <a:rPr lang="en-US" b="1" dirty="0">
                <a:solidFill>
                  <a:srgbClr val="333399">
                    <a:lumMod val="75000"/>
                  </a:srgbClr>
                </a:solidFill>
              </a:rPr>
              <a:t>Density varies from 10</a:t>
            </a:r>
            <a:r>
              <a:rPr lang="en-US" b="1" baseline="30000" dirty="0">
                <a:solidFill>
                  <a:srgbClr val="333399">
                    <a:lumMod val="75000"/>
                  </a:srgbClr>
                </a:solidFill>
              </a:rPr>
              <a:t>-11</a:t>
            </a:r>
            <a:r>
              <a:rPr lang="en-US" b="1" dirty="0">
                <a:solidFill>
                  <a:srgbClr val="333399">
                    <a:lumMod val="75000"/>
                  </a:srgbClr>
                </a:solidFill>
              </a:rPr>
              <a:t> to 10</a:t>
            </a:r>
            <a:r>
              <a:rPr lang="en-US" b="1" baseline="30000" dirty="0">
                <a:solidFill>
                  <a:srgbClr val="333399">
                    <a:lumMod val="75000"/>
                  </a:srgbClr>
                </a:solidFill>
              </a:rPr>
              <a:t>1</a:t>
            </a:r>
            <a:r>
              <a:rPr lang="en-US" b="1" dirty="0">
                <a:solidFill>
                  <a:srgbClr val="333399">
                    <a:lumMod val="75000"/>
                  </a:srgbClr>
                </a:solidFill>
              </a:rPr>
              <a:t>M </a:t>
            </a:r>
            <a:br>
              <a:rPr lang="en-US" dirty="0">
                <a:solidFill>
                  <a:srgbClr val="333399">
                    <a:lumMod val="75000"/>
                  </a:srgbClr>
                </a:solidFill>
              </a:rPr>
            </a:br>
            <a:r>
              <a:rPr lang="en-US" dirty="0">
                <a:solidFill>
                  <a:srgbClr val="333399">
                    <a:lumMod val="75000"/>
                  </a:srgbClr>
                </a:solidFill>
              </a:rPr>
              <a:t>in typical biological system of proteins, nucleic acids, and channels.</a:t>
            </a:r>
          </a:p>
        </p:txBody>
      </p:sp>
    </p:spTree>
    <p:extLst>
      <p:ext uri="{BB962C8B-B14F-4D97-AF65-F5344CB8AC3E}">
        <p14:creationId xmlns:p14="http://schemas.microsoft.com/office/powerpoint/2010/main" val="11830726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666" y="182634"/>
            <a:ext cx="8288867" cy="1143000"/>
          </a:xfrm>
        </p:spPr>
        <p:txBody>
          <a:bodyPr/>
          <a:lstStyle/>
          <a:p>
            <a:r>
              <a:rPr lang="en-US" sz="3600" b="1" dirty="0">
                <a:solidFill>
                  <a:srgbClr val="19066A"/>
                </a:solidFill>
                <a:latin typeface="Arial Black" panose="020B0A04020102020204" pitchFamily="34" charset="0"/>
              </a:rPr>
              <a:t>Electrolytes are Complex Fluids</a:t>
            </a:r>
            <a:endParaRPr lang="en-US" sz="4800" b="1" dirty="0">
              <a:solidFill>
                <a:srgbClr val="19066A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14EFB2-E178-4E19-9164-D3C7EFBD3576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30059" y="2023898"/>
            <a:ext cx="488103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9066A"/>
                </a:solidFill>
              </a:rPr>
              <a:t>Treating a </a:t>
            </a:r>
            <a:br>
              <a:rPr lang="en-US" sz="3200" b="1" dirty="0">
                <a:solidFill>
                  <a:srgbClr val="19066A"/>
                </a:solidFill>
              </a:rPr>
            </a:br>
            <a:r>
              <a:rPr lang="en-US" sz="3600" b="1" dirty="0">
                <a:solidFill>
                  <a:srgbClr val="19066A"/>
                </a:solidFill>
                <a:latin typeface="Arial Black" panose="020B0A04020102020204" pitchFamily="34" charset="0"/>
                <a:ea typeface="+mj-ea"/>
                <a:cs typeface="+mj-cs"/>
              </a:rPr>
              <a:t>Complex Fluid </a:t>
            </a:r>
            <a:br>
              <a:rPr lang="en-US" sz="3600" b="1" dirty="0">
                <a:solidFill>
                  <a:srgbClr val="19066A"/>
                </a:solidFill>
                <a:latin typeface="Arial Black" panose="020B0A04020102020204" pitchFamily="34" charset="0"/>
                <a:ea typeface="+mj-ea"/>
                <a:cs typeface="+mj-cs"/>
              </a:rPr>
            </a:br>
            <a:r>
              <a:rPr lang="en-US" sz="3200" b="1" dirty="0">
                <a:solidFill>
                  <a:srgbClr val="19066A"/>
                </a:solidFill>
              </a:rPr>
              <a:t>as if it were a </a:t>
            </a:r>
            <a:br>
              <a:rPr lang="en-US" sz="3200" b="1" dirty="0">
                <a:solidFill>
                  <a:srgbClr val="19066A"/>
                </a:solidFill>
              </a:rPr>
            </a:br>
            <a:r>
              <a:rPr lang="en-US" sz="3600" b="1" dirty="0">
                <a:solidFill>
                  <a:srgbClr val="19066A"/>
                </a:solidFill>
                <a:latin typeface="Arial Black" panose="020B0A04020102020204" pitchFamily="34" charset="0"/>
                <a:ea typeface="+mj-ea"/>
                <a:cs typeface="+mj-cs"/>
              </a:rPr>
              <a:t>Simple Fluid </a:t>
            </a:r>
            <a:br>
              <a:rPr lang="en-US" sz="3600" b="1" dirty="0">
                <a:solidFill>
                  <a:srgbClr val="19066A"/>
                </a:solidFill>
                <a:latin typeface="Arial Black" panose="020B0A04020102020204" pitchFamily="34" charset="0"/>
                <a:ea typeface="+mj-ea"/>
                <a:cs typeface="+mj-cs"/>
              </a:rPr>
            </a:br>
            <a:r>
              <a:rPr lang="en-US" sz="3200" b="1" dirty="0">
                <a:solidFill>
                  <a:srgbClr val="19066A"/>
                </a:solidFill>
              </a:rPr>
              <a:t>will produce </a:t>
            </a:r>
            <a:br>
              <a:rPr lang="en-US" sz="3200" b="1" dirty="0">
                <a:solidFill>
                  <a:srgbClr val="19066A"/>
                </a:solidFill>
              </a:rPr>
            </a:br>
            <a:r>
              <a:rPr lang="en-US" sz="3600" b="1" dirty="0">
                <a:solidFill>
                  <a:srgbClr val="19066A"/>
                </a:solidFill>
                <a:latin typeface="Arial Black" panose="020B0A04020102020204" pitchFamily="34" charset="0"/>
                <a:ea typeface="+mj-ea"/>
                <a:cs typeface="+mj-cs"/>
              </a:rPr>
              <a:t>Elusive Results</a:t>
            </a:r>
            <a:endParaRPr lang="en-US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8672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992E85B-D96E-4C64-8DCC-FF1FED9104FA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39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2950" y="204969"/>
            <a:ext cx="772291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333399">
                    <a:lumMod val="75000"/>
                  </a:srgbClr>
                </a:solidFill>
              </a:rPr>
              <a:t>It is not surprising that </a:t>
            </a:r>
            <a:br>
              <a:rPr lang="en-US" sz="2400" dirty="0">
                <a:solidFill>
                  <a:srgbClr val="333399">
                    <a:lumMod val="75000"/>
                  </a:srgbClr>
                </a:solidFill>
              </a:rPr>
            </a:br>
            <a:r>
              <a:rPr lang="en-US" sz="3200" b="1" dirty="0">
                <a:solidFill>
                  <a:srgbClr val="C00000"/>
                </a:solidFill>
              </a:rPr>
              <a:t>Inconsistent Treatments </a:t>
            </a:r>
            <a:br>
              <a:rPr lang="en-US" sz="3200" b="1" dirty="0">
                <a:solidFill>
                  <a:srgbClr val="C00000"/>
                </a:solidFill>
              </a:rPr>
            </a:br>
            <a:r>
              <a:rPr lang="en-US" sz="3200" b="1" dirty="0">
                <a:solidFill>
                  <a:srgbClr val="333399">
                    <a:lumMod val="75000"/>
                  </a:srgbClr>
                </a:solidFill>
              </a:rPr>
              <a:t>of ionic solutions </a:t>
            </a:r>
            <a:br>
              <a:rPr lang="en-US" sz="3200" b="1" dirty="0">
                <a:solidFill>
                  <a:srgbClr val="333399">
                    <a:lumMod val="75000"/>
                  </a:srgbClr>
                </a:solidFill>
              </a:rPr>
            </a:br>
            <a:r>
              <a:rPr lang="en-US" sz="2400" dirty="0">
                <a:solidFill>
                  <a:srgbClr val="333399">
                    <a:lumMod val="75000"/>
                  </a:srgbClr>
                </a:solidFill>
              </a:rPr>
              <a:t>have been so </a:t>
            </a:r>
            <a:br>
              <a:rPr lang="en-US" sz="2400" dirty="0">
                <a:solidFill>
                  <a:srgbClr val="333399">
                    <a:lumMod val="75000"/>
                  </a:srgbClr>
                </a:solidFill>
              </a:rPr>
            </a:br>
            <a:r>
              <a:rPr lang="en-US" sz="3200" b="1" dirty="0">
                <a:solidFill>
                  <a:srgbClr val="C00000"/>
                </a:solidFill>
              </a:rPr>
              <a:t>Unsuccessful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333399">
                    <a:lumMod val="75000"/>
                  </a:srgbClr>
                </a:solidFill>
              </a:rPr>
              <a:t>despite more than a century of work by fine scientists and mathematicians</a:t>
            </a:r>
          </a:p>
        </p:txBody>
      </p:sp>
      <p:pic>
        <p:nvPicPr>
          <p:cNvPr id="8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503" y="4009871"/>
            <a:ext cx="1452728" cy="1829960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3098319" y="3669096"/>
            <a:ext cx="5359881" cy="2345308"/>
            <a:chOff x="3250563" y="3610594"/>
            <a:chExt cx="5359881" cy="2345308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3250563" y="3893799"/>
              <a:ext cx="5359881" cy="2062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333399">
                      <a:lumMod val="75000"/>
                    </a:srgbClr>
                  </a:solidFill>
                </a:rPr>
                <a:t>“It is still a fact that over the last decades, </a:t>
              </a:r>
              <a:br>
                <a:rPr lang="en-US" sz="1400" b="1" dirty="0">
                  <a:solidFill>
                    <a:srgbClr val="333399">
                      <a:lumMod val="75000"/>
                    </a:srgbClr>
                  </a:solidFill>
                </a:rPr>
              </a:br>
              <a:r>
                <a:rPr lang="en-US" sz="2400" b="1" dirty="0">
                  <a:solidFill>
                    <a:srgbClr val="333399">
                      <a:lumMod val="75000"/>
                    </a:srgbClr>
                  </a:solidFill>
                </a:rPr>
                <a:t>it was easier to fly to the moon </a:t>
              </a:r>
              <a:br>
                <a:rPr lang="en-US" b="1" dirty="0">
                  <a:solidFill>
                    <a:srgbClr val="333399">
                      <a:lumMod val="75000"/>
                    </a:srgbClr>
                  </a:solidFill>
                </a:rPr>
              </a:br>
              <a:r>
                <a:rPr lang="en-US" sz="1400" dirty="0">
                  <a:solidFill>
                    <a:srgbClr val="333399">
                      <a:lumMod val="75000"/>
                    </a:srgbClr>
                  </a:solidFill>
                </a:rPr>
                <a:t>than to describe the </a:t>
              </a:r>
              <a:br>
                <a:rPr lang="en-US" sz="1400" dirty="0">
                  <a:solidFill>
                    <a:srgbClr val="333399">
                      <a:lumMod val="75000"/>
                    </a:srgbClr>
                  </a:solidFill>
                </a:rPr>
              </a:br>
              <a:r>
                <a:rPr lang="en-US" sz="2000" b="1" dirty="0">
                  <a:solidFill>
                    <a:srgbClr val="333399">
                      <a:lumMod val="75000"/>
                    </a:srgbClr>
                  </a:solidFill>
                </a:rPr>
                <a:t>free energy of even the simplest salt solutions </a:t>
              </a:r>
              <a:br>
                <a:rPr lang="en-US" sz="1600" b="1" dirty="0">
                  <a:solidFill>
                    <a:srgbClr val="333399">
                      <a:lumMod val="75000"/>
                    </a:srgbClr>
                  </a:solidFill>
                </a:rPr>
              </a:br>
              <a:r>
                <a:rPr lang="en-US" sz="1400" i="1" dirty="0">
                  <a:solidFill>
                    <a:srgbClr val="333399">
                      <a:lumMod val="75000"/>
                    </a:srgbClr>
                  </a:solidFill>
                </a:rPr>
                <a:t>beyond a concentration of 0.1M or so.”</a:t>
              </a:r>
              <a:endParaRPr lang="en-US" sz="1100" dirty="0">
                <a:solidFill>
                  <a:srgbClr val="333399">
                    <a:lumMod val="75000"/>
                  </a:srgbClr>
                </a:solidFill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333399">
                      <a:lumMod val="75000"/>
                    </a:srgbClr>
                  </a:solidFill>
                </a:rPr>
                <a:t>Kunz, W. "</a:t>
              </a:r>
              <a:r>
                <a:rPr lang="en-US" sz="1100" b="1" dirty="0">
                  <a:solidFill>
                    <a:srgbClr val="333399">
                      <a:lumMod val="75000"/>
                    </a:srgbClr>
                  </a:solidFill>
                </a:rPr>
                <a:t>Specific Ion Effects</a:t>
              </a:r>
              <a:r>
                <a:rPr lang="en-US" sz="1100" dirty="0">
                  <a:solidFill>
                    <a:srgbClr val="333399">
                      <a:lumMod val="75000"/>
                    </a:srgbClr>
                  </a:solidFill>
                </a:rPr>
                <a:t>"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333399">
                      <a:lumMod val="75000"/>
                    </a:srgbClr>
                  </a:solidFill>
                </a:rPr>
                <a:t>World Scientific Singapore, 2009; p 11.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110155" y="3610594"/>
              <a:ext cx="3516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333399">
                      <a:lumMod val="75000"/>
                    </a:srgbClr>
                  </a:solidFill>
                </a:rPr>
                <a:t>Werner Kunz: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529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954" name="Picture 2" descr="C:\Users\Bob Eisenberg\Documents\Cezanne\Mt St Victoire Gre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592"/>
            <a:ext cx="9144000" cy="686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550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rgbClr val="6A8486"/>
            </a:gs>
            <a:gs pos="50000">
              <a:srgbClr val="9ABEC1"/>
            </a:gs>
            <a:gs pos="100000">
              <a:srgbClr val="B8E3E6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ChangeArrowheads="1"/>
          </p:cNvSpPr>
          <p:nvPr/>
        </p:nvSpPr>
        <p:spPr bwMode="auto">
          <a:xfrm>
            <a:off x="3617278" y="3130391"/>
            <a:ext cx="5697538" cy="387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B032F"/>
                </a:solidFill>
                <a:effectLst/>
                <a:uLnTx/>
                <a:uFillTx/>
                <a:latin typeface="Calibri" pitchFamily="34" charset="0"/>
                <a:cs typeface="Arial" charset="0"/>
              </a:rPr>
              <a:t>“It is still a fact that over the last decades, </a:t>
            </a:r>
            <a:br>
              <a:rPr kumimoji="0" lang="en-US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B032F"/>
                </a:solidFill>
                <a:effectLst/>
                <a:uLnTx/>
                <a:uFillTx/>
                <a:latin typeface="Calibri" pitchFamily="34" charset="0"/>
                <a:cs typeface="Arial" charset="0"/>
              </a:rPr>
            </a:br>
            <a:r>
              <a:rPr kumimoji="0" lang="en-US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B032F"/>
                </a:solidFill>
                <a:effectLst/>
                <a:uLnTx/>
                <a:uFillTx/>
                <a:latin typeface="Calibri" pitchFamily="34" charset="0"/>
                <a:cs typeface="Arial" charset="0"/>
              </a:rPr>
              <a:t>it was easier to fly to the moon </a:t>
            </a:r>
            <a:br>
              <a: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B032F"/>
                </a:solidFill>
                <a:effectLst/>
                <a:uLnTx/>
                <a:uFillTx/>
                <a:latin typeface="Calibri" pitchFamily="34" charset="0"/>
                <a:cs typeface="Arial" charset="0"/>
              </a:rPr>
            </a:b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B032F"/>
                </a:solidFill>
                <a:effectLst/>
                <a:uLnTx/>
                <a:uFillTx/>
                <a:latin typeface="Calibri" pitchFamily="34" charset="0"/>
                <a:cs typeface="Arial" charset="0"/>
              </a:rPr>
              <a:t>than to describe the </a:t>
            </a:r>
            <a:b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B032F"/>
                </a:solidFill>
                <a:effectLst/>
                <a:uLnTx/>
                <a:uFillTx/>
                <a:latin typeface="Calibri" pitchFamily="34" charset="0"/>
                <a:cs typeface="Arial" charset="0"/>
              </a:rPr>
            </a:br>
            <a:r>
              <a:rPr kumimoji="0" lang="en-US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B032F"/>
                </a:solidFill>
                <a:effectLst/>
                <a:uLnTx/>
                <a:uFillTx/>
                <a:latin typeface="Calibri" pitchFamily="34" charset="0"/>
                <a:cs typeface="Arial" charset="0"/>
              </a:rPr>
              <a:t>free energy </a:t>
            </a:r>
            <a:br>
              <a:rPr kumimoji="0" lang="en-US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B032F"/>
                </a:solidFill>
                <a:effectLst/>
                <a:uLnTx/>
                <a:uFillTx/>
                <a:latin typeface="Calibri" pitchFamily="34" charset="0"/>
                <a:cs typeface="Arial" charset="0"/>
              </a:rPr>
            </a:br>
            <a:r>
              <a:rPr kumimoji="0" lang="en-US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B032F"/>
                </a:solidFill>
                <a:effectLst/>
                <a:uLnTx/>
                <a:uFillTx/>
                <a:latin typeface="Calibri" pitchFamily="34" charset="0"/>
                <a:cs typeface="Arial" charset="0"/>
              </a:rPr>
              <a:t>of even the simplest salt solutions </a:t>
            </a:r>
            <a:br>
              <a:rPr kumimoji="0" lang="en-US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B032F"/>
                </a:solidFill>
                <a:effectLst/>
                <a:uLnTx/>
                <a:uFillTx/>
                <a:latin typeface="Calibri" pitchFamily="34" charset="0"/>
                <a:cs typeface="Arial" charset="0"/>
              </a:rPr>
            </a:br>
            <a:r>
              <a:rPr kumimoji="0" lang="en-US" alt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B032F"/>
                </a:solidFill>
                <a:effectLst/>
                <a:uLnTx/>
                <a:uFillTx/>
                <a:latin typeface="Calibri" pitchFamily="34" charset="0"/>
                <a:cs typeface="Arial" charset="0"/>
              </a:rPr>
              <a:t>beyond a concentration of 0.1M or so.”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rgbClr val="0B032F"/>
              </a:solidFill>
              <a:effectLst/>
              <a:uLnTx/>
              <a:uFillTx/>
              <a:latin typeface="Calibri" pitchFamily="34" charset="0"/>
              <a:cs typeface="Arial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20807" y="1049416"/>
            <a:ext cx="3497263" cy="4161949"/>
            <a:chOff x="120807" y="1798479"/>
            <a:chExt cx="3497263" cy="4161949"/>
          </a:xfrm>
        </p:grpSpPr>
        <p:pic>
          <p:nvPicPr>
            <p:cNvPr id="1536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302" y="1798479"/>
              <a:ext cx="2708275" cy="3411537"/>
            </a:xfrm>
            <a:prstGeom prst="rect">
              <a:avLst/>
            </a:prstGeom>
            <a:noFill/>
            <a:ln w="444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364" name="Rectangle 3"/>
            <p:cNvSpPr>
              <a:spLocks noChangeArrowheads="1"/>
            </p:cNvSpPr>
            <p:nvPr/>
          </p:nvSpPr>
          <p:spPr bwMode="auto">
            <a:xfrm>
              <a:off x="120807" y="5376228"/>
              <a:ext cx="3497263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B032F"/>
                  </a:solidFill>
                  <a:effectLst/>
                  <a:uLnTx/>
                  <a:uFillTx/>
                  <a:latin typeface="Calibri" pitchFamily="34" charset="0"/>
                  <a:cs typeface="Arial" charset="0"/>
                </a:rPr>
                <a:t>Kunz, W. "</a:t>
              </a:r>
              <a:r>
                <a:rPr kumimoji="0" lang="en-US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B032F"/>
                  </a:solidFill>
                  <a:effectLst/>
                  <a:uLnTx/>
                  <a:uFillTx/>
                  <a:latin typeface="Calibri" pitchFamily="34" charset="0"/>
                  <a:cs typeface="Arial" charset="0"/>
                </a:rPr>
                <a:t>Specific Ion Effects</a:t>
              </a: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B032F"/>
                  </a:solidFill>
                  <a:effectLst/>
                  <a:uLnTx/>
                  <a:uFillTx/>
                  <a:latin typeface="Calibri" pitchFamily="34" charset="0"/>
                  <a:cs typeface="Arial" charset="0"/>
                </a:rPr>
                <a:t>"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B032F"/>
                  </a:solidFill>
                  <a:effectLst/>
                  <a:uLnTx/>
                  <a:uFillTx/>
                  <a:latin typeface="Calibri" pitchFamily="34" charset="0"/>
                  <a:cs typeface="Arial" charset="0"/>
                </a:rPr>
                <a:t>World Scientific Singapore, 2009; p 11</a:t>
              </a: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B032F"/>
                  </a:solidFill>
                  <a:effectLst/>
                  <a:uLnTx/>
                  <a:uFillTx/>
                  <a:latin typeface="Calibri" pitchFamily="34" charset="0"/>
                  <a:cs typeface="Arial" charset="0"/>
                </a:rPr>
                <a:t>.</a:t>
              </a:r>
            </a:p>
          </p:txBody>
        </p:sp>
      </p:grpSp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839" y="132235"/>
            <a:ext cx="2484119" cy="2737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 bwMode="auto">
          <a:xfrm>
            <a:off x="5196839" y="2840831"/>
            <a:ext cx="2225040" cy="57912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cs typeface="Arial" charset="0"/>
              </a:rPr>
              <a:t>Werner Kunz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5787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6A8486"/>
            </a:gs>
            <a:gs pos="50000">
              <a:srgbClr val="9ABEC1"/>
            </a:gs>
            <a:gs pos="100000">
              <a:srgbClr val="B8E3E6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280" y="2941638"/>
            <a:ext cx="8229600" cy="11430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The classical text of Robinson and Stokes </a:t>
            </a:r>
            <a:br>
              <a:rPr lang="en-US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 (not otherwise noted for its emotional content) </a:t>
            </a:r>
            <a:br>
              <a:rPr lang="en-US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gives a glimpse of these feelings when it says</a:t>
            </a:r>
            <a:br>
              <a:rPr lang="en-US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 </a:t>
            </a:r>
            <a:br>
              <a:rPr lang="en-US" sz="2400" dirty="0"/>
            </a:b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“In regard to concentrated solutions, many workers adopt a counsel of despair, confining their interest to concentrations below about 0.02 M, ... ”</a:t>
            </a:r>
            <a:br>
              <a:rPr lang="en-US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400" b="1" dirty="0"/>
              <a:t> </a:t>
            </a:r>
            <a:br>
              <a:rPr lang="en-US" sz="2400" dirty="0"/>
            </a:b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p. 302 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</a:rPr>
              <a:t>Electrolyte Solutions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 (1959)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</a:rPr>
              <a:t>Butterworths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 , also Dover (2002)</a:t>
            </a:r>
            <a:br>
              <a:rPr lang="en-US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 </a:t>
            </a:r>
            <a:br>
              <a:rPr lang="en-US" sz="2400" dirty="0">
                <a:solidFill>
                  <a:schemeClr val="accent2">
                    <a:lumMod val="75000"/>
                  </a:schemeClr>
                </a:solidFill>
              </a:rPr>
            </a:b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6599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9742"/>
            <a:ext cx="7772400" cy="1143000"/>
          </a:xfrm>
        </p:spPr>
        <p:txBody>
          <a:bodyPr/>
          <a:lstStyle/>
          <a:p>
            <a:r>
              <a:rPr lang="en-US" b="1" dirty="0"/>
              <a:t>Good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98136" y="6499041"/>
            <a:ext cx="355180" cy="4572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4EFB2-E178-4E19-9164-D3C7EFBD357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04" y="1186454"/>
            <a:ext cx="8523416" cy="5130708"/>
          </a:xfrm>
          <a:prstGeom prst="rect">
            <a:avLst/>
          </a:prstGeom>
          <a:ln w="34925">
            <a:solidFill>
              <a:schemeClr val="accent1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663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6A8486"/>
            </a:gs>
            <a:gs pos="50000">
              <a:srgbClr val="9ABEC1"/>
            </a:gs>
            <a:gs pos="100000">
              <a:srgbClr val="B8E3E6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35AA5D-3771-4DDF-91D8-73622B10BE26}" type="slidenum">
              <a:rPr kumimoji="0" lang="en-US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18" charset="0"/>
                <a:cs typeface="Arial" pitchFamily="34" charset="0"/>
              </a:rPr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18" charset="0"/>
              <a:cs typeface="Arial" pitchFamily="34" charset="0"/>
            </a:endParaRPr>
          </a:p>
        </p:txBody>
      </p:sp>
      <p:sp>
        <p:nvSpPr>
          <p:cNvPr id="125955" name="Text Box 2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65113" y="4338638"/>
            <a:ext cx="85566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4400" b="1" i="0" u="sng" strike="noStrike" kern="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itchFamily="34" charset="0"/>
              <a:ea typeface="Gulim" pitchFamily="34" charset="-127"/>
              <a:cs typeface="Arial" pitchFamily="34" charset="0"/>
            </a:endParaRPr>
          </a:p>
        </p:txBody>
      </p:sp>
      <p:sp>
        <p:nvSpPr>
          <p:cNvPr id="125956" name="Text Box 3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312" y="116337"/>
            <a:ext cx="8912225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itchFamily="34" charset="0"/>
                <a:ea typeface="Gulim" pitchFamily="34" charset="-127"/>
                <a:cs typeface="Arial" pitchFamily="34" charset="0"/>
              </a:rPr>
              <a:t>It is difficult to even define </a:t>
            </a:r>
            <a:b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itchFamily="34" charset="0"/>
                <a:ea typeface="Gulim" pitchFamily="34" charset="-127"/>
                <a:cs typeface="Arial" pitchFamily="34" charset="0"/>
              </a:rPr>
            </a:b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itchFamily="34" charset="0"/>
                <a:ea typeface="Gulim" pitchFamily="34" charset="-127"/>
                <a:cs typeface="Arial" pitchFamily="34" charset="0"/>
              </a:rPr>
              <a:t>in a unique way</a:t>
            </a:r>
            <a:b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itchFamily="34" charset="0"/>
                <a:ea typeface="Gulim" pitchFamily="34" charset="-127"/>
                <a:cs typeface="Arial" pitchFamily="34" charset="0"/>
              </a:rPr>
            </a:b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itchFamily="34" charset="0"/>
                <a:ea typeface="Gulim" pitchFamily="34" charset="-127"/>
                <a:cs typeface="Arial" pitchFamily="34" charset="0"/>
              </a:rPr>
              <a:t>Properties of One Ion</a:t>
            </a:r>
            <a:b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itchFamily="34" charset="0"/>
                <a:ea typeface="Gulim" pitchFamily="34" charset="-127"/>
                <a:cs typeface="Arial" pitchFamily="34" charset="0"/>
              </a:rPr>
            </a:b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itchFamily="34" charset="0"/>
                <a:ea typeface="Gulim" pitchFamily="34" charset="-127"/>
                <a:cs typeface="Arial" pitchFamily="34" charset="0"/>
              </a:rPr>
              <a:t>when </a:t>
            </a:r>
          </a:p>
        </p:txBody>
      </p:sp>
      <p:sp>
        <p:nvSpPr>
          <p:cNvPr id="125958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833591" y="5554423"/>
            <a:ext cx="637891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1" i="0" u="none" strike="noStrike" kern="0" cap="none" spc="0" normalizeH="0" baseline="0" noProof="0" dirty="0">
              <a:ln>
                <a:noFill/>
              </a:ln>
              <a:solidFill>
                <a:srgbClr val="7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itchFamily="34" charset="0"/>
                <a:ea typeface="Gulim" pitchFamily="34" charset="-127"/>
                <a:cs typeface="Arial" pitchFamily="34" charset="0"/>
              </a:rPr>
              <a:t>Tremendous Opportunity for Applied Mathematics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pitchFamily="34" charset="0"/>
              <a:ea typeface="Gulim" pitchFamily="34" charset="-127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46328" y="2422982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ea typeface="Gulim" pitchFamily="34" charset="-127"/>
              </a:rPr>
              <a:t>Everything </a:t>
            </a:r>
            <a:br>
              <a:rPr kumimoji="0" lang="en-US" altLang="ko-KR" sz="4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ea typeface="Gulim" pitchFamily="34" charset="-127"/>
              </a:rPr>
            </a:br>
            <a:r>
              <a:rPr kumimoji="0" lang="en-US" altLang="ko-KR" sz="4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ea typeface="Gulim" pitchFamily="34" charset="-127"/>
              </a:rPr>
              <a:t>Interacts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ea typeface="Gulim" pitchFamily="34" charset="-127"/>
              </a:rPr>
              <a:t>with </a:t>
            </a:r>
            <a:br>
              <a:rPr kumimoji="0" lang="en-US" altLang="ko-KR" sz="36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ea typeface="Gulim" pitchFamily="34" charset="-127"/>
              </a:rPr>
            </a:br>
            <a:r>
              <a:rPr kumimoji="0" lang="en-US" altLang="ko-KR" sz="4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ea typeface="Gulim" pitchFamily="34" charset="-127"/>
              </a:rPr>
              <a:t>Everything</a:t>
            </a:r>
            <a:endParaRPr kumimoji="0" lang="en-US" altLang="ko-KR" sz="4800" b="1" i="0" u="none" strike="noStrike" kern="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ea typeface="Gulim" pitchFamily="34" charset="-127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268503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666" y="182634"/>
            <a:ext cx="8288867" cy="1143000"/>
          </a:xfrm>
        </p:spPr>
        <p:txBody>
          <a:bodyPr/>
          <a:lstStyle/>
          <a:p>
            <a:r>
              <a:rPr lang="en-US" sz="3600" b="1" u="sng" dirty="0">
                <a:solidFill>
                  <a:srgbClr val="002060"/>
                </a:solidFill>
              </a:rPr>
              <a:t>Electrolytes</a:t>
            </a:r>
            <a:r>
              <a:rPr lang="en-US" sz="3600" b="1" dirty="0">
                <a:solidFill>
                  <a:srgbClr val="002060"/>
                </a:solidFill>
              </a:rPr>
              <a:t> are </a:t>
            </a:r>
            <a:r>
              <a:rPr lang="en-US" sz="3600" b="1" u="sng" dirty="0">
                <a:solidFill>
                  <a:srgbClr val="002060"/>
                </a:solidFill>
              </a:rPr>
              <a:t>Complex Fluids</a:t>
            </a:r>
            <a:endParaRPr lang="en-US" sz="4800" b="1" u="sng" dirty="0">
              <a:solidFill>
                <a:srgbClr val="00206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4EFB2-E178-4E19-9164-D3C7EFBD357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12683" y="1500678"/>
            <a:ext cx="4881034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After 690 pages and 2604 references, properties of </a:t>
            </a:r>
            <a:b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</a:br>
            <a:b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</a:b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SINGLE Ions </a:t>
            </a:r>
            <a:b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are </a:t>
            </a:r>
            <a:b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</a:br>
            <a:r>
              <a:rPr kumimoji="0" 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Elusive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*</a:t>
            </a:r>
            <a:b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</a:b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 </a:t>
            </a:r>
            <a:b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because 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</a:b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</a:b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Every Ion </a:t>
            </a:r>
            <a:b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</a:b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Interacts </a:t>
            </a:r>
            <a:b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with </a:t>
            </a:r>
            <a:b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</a:b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Everything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 *’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elusive’ is in the authors’ choice in the title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but </a:t>
            </a:r>
            <a:r>
              <a:rPr kumimoji="0" 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emphasis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 is added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79512" y="1281073"/>
            <a:ext cx="4680520" cy="5428759"/>
            <a:chOff x="179512" y="1281073"/>
            <a:chExt cx="4680520" cy="542875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733" b="91309" l="6014" r="8681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r="10513"/>
            <a:stretch/>
          </p:blipFill>
          <p:spPr>
            <a:xfrm rot="16200000">
              <a:off x="-53149" y="1866807"/>
              <a:ext cx="4760930" cy="3589462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179512" y="5878835"/>
              <a:ext cx="468052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rPr>
                <a:t>Hünenberger &amp; Reif (2011)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rPr>
                <a:t>“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rPr>
                <a:t>Single-Ion Solvation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rPr>
                <a:t>… Approaches to  </a:t>
              </a:r>
              <a:r>
                <a:rPr kumimoji="0" lang="en-US" sz="1200" b="1" i="0" u="sng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rPr>
                <a:t>Elusive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rPr>
                <a:t>*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rPr>
                <a:t> Thermodynamic Quantities”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9066A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07793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6A8486"/>
            </a:gs>
            <a:gs pos="50000">
              <a:srgbClr val="9ABEC1"/>
            </a:gs>
            <a:gs pos="100000">
              <a:srgbClr val="B8E3E6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35AA5D-3771-4DDF-91D8-73622B10BE26}" type="slidenum">
              <a:rPr kumimoji="0" lang="en-US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18" charset="0"/>
                <a:cs typeface="Arial" pitchFamily="34" charset="0"/>
              </a:rPr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18" charset="0"/>
              <a:cs typeface="Arial" pitchFamily="34" charset="0"/>
            </a:endParaRPr>
          </a:p>
        </p:txBody>
      </p:sp>
      <p:sp>
        <p:nvSpPr>
          <p:cNvPr id="125955" name="Text Box 2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65113" y="4338638"/>
            <a:ext cx="85566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4400" b="1" i="0" u="sng" strike="noStrike" kern="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itchFamily="34" charset="0"/>
              <a:ea typeface="Gulim" pitchFamily="34" charset="-127"/>
              <a:cs typeface="Arial" pitchFamily="34" charset="0"/>
            </a:endParaRPr>
          </a:p>
        </p:txBody>
      </p:sp>
      <p:sp>
        <p:nvSpPr>
          <p:cNvPr id="125956" name="Text Box 3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1741488"/>
            <a:ext cx="8912225" cy="267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itchFamily="34" charset="0"/>
                <a:ea typeface="Gulim" pitchFamily="34" charset="-127"/>
                <a:cs typeface="Arial" pitchFamily="34" charset="0"/>
              </a:rPr>
              <a:t>Everything </a:t>
            </a:r>
            <a:br>
              <a:rPr kumimoji="0" lang="en-US" altLang="ko-KR" sz="4400" b="1" i="0" u="none" strike="noStrike" kern="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itchFamily="34" charset="0"/>
                <a:ea typeface="Gulim" pitchFamily="34" charset="-127"/>
                <a:cs typeface="Arial" pitchFamily="34" charset="0"/>
              </a:rPr>
            </a:br>
            <a:r>
              <a:rPr kumimoji="0" lang="en-US" altLang="ko-KR" sz="4400" b="1" i="0" u="none" strike="noStrike" kern="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itchFamily="34" charset="0"/>
                <a:ea typeface="Gulim" pitchFamily="34" charset="-127"/>
                <a:cs typeface="Arial" pitchFamily="34" charset="0"/>
              </a:rPr>
              <a:t>Interacts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itchFamily="34" charset="0"/>
                <a:ea typeface="Gulim" pitchFamily="34" charset="-127"/>
                <a:cs typeface="Arial" pitchFamily="34" charset="0"/>
              </a:rPr>
              <a:t>with </a:t>
            </a:r>
            <a:br>
              <a:rPr kumimoji="0" lang="en-US" altLang="ko-KR" sz="3600" b="0" i="0" u="none" strike="noStrike" kern="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itchFamily="34" charset="0"/>
                <a:ea typeface="Gulim" pitchFamily="34" charset="-127"/>
                <a:cs typeface="Arial" pitchFamily="34" charset="0"/>
              </a:rPr>
            </a:br>
            <a:r>
              <a:rPr kumimoji="0" lang="en-US" altLang="ko-KR" sz="4400" b="1" i="0" u="none" strike="noStrike" kern="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itchFamily="34" charset="0"/>
                <a:ea typeface="Gulim" pitchFamily="34" charset="-127"/>
                <a:cs typeface="Arial" pitchFamily="34" charset="0"/>
              </a:rPr>
              <a:t>Everything</a:t>
            </a:r>
            <a:endParaRPr kumimoji="0" lang="en-US" altLang="ko-KR" sz="4000" b="1" i="0" u="none" strike="noStrike" kern="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pitchFamily="34" charset="0"/>
              <a:ea typeface="Gulim" pitchFamily="34" charset="-127"/>
              <a:cs typeface="Arial" pitchFamily="34" charset="0"/>
            </a:endParaRPr>
          </a:p>
        </p:txBody>
      </p:sp>
      <p:sp>
        <p:nvSpPr>
          <p:cNvPr id="125957" name="Rectangle 4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47650" y="184150"/>
            <a:ext cx="8591550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>
                <a:ln>
                  <a:noFill/>
                </a:ln>
                <a:solidFill>
                  <a:srgbClr val="BE0000"/>
                </a:solidFill>
                <a:effectLst/>
                <a:uLnTx/>
                <a:uFillTx/>
                <a:latin typeface="Arial" pitchFamily="34" charset="0"/>
                <a:ea typeface="Gulim" pitchFamily="34" charset="-127"/>
                <a:cs typeface="Arial" pitchFamily="34" charset="0"/>
              </a:rPr>
              <a:t>Ions in Water are the Liquid of Life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>
                <a:ln>
                  <a:noFill/>
                </a:ln>
                <a:solidFill>
                  <a:srgbClr val="BE0000"/>
                </a:solidFill>
                <a:effectLst/>
                <a:uLnTx/>
                <a:uFillTx/>
                <a:latin typeface="Arial" pitchFamily="34" charset="0"/>
                <a:ea typeface="Gulim" pitchFamily="34" charset="-127"/>
                <a:cs typeface="Arial" pitchFamily="34" charset="0"/>
              </a:rPr>
              <a:t>They are not ideal solutions</a:t>
            </a:r>
            <a:endParaRPr kumimoji="0" lang="en-US" altLang="ko-KR" sz="6600" b="1" i="0" u="none" strike="noStrike" kern="0" cap="none" spc="0" normalizeH="0" baseline="0" noProof="0">
              <a:ln>
                <a:noFill/>
              </a:ln>
              <a:solidFill>
                <a:srgbClr val="BE0000"/>
              </a:solidFill>
              <a:effectLst/>
              <a:uLnTx/>
              <a:uFillTx/>
              <a:latin typeface="Arial" pitchFamily="34" charset="0"/>
              <a:ea typeface="Gulim" pitchFamily="34" charset="-127"/>
              <a:cs typeface="Arial" pitchFamily="34" charset="0"/>
            </a:endParaRPr>
          </a:p>
        </p:txBody>
      </p:sp>
      <p:sp>
        <p:nvSpPr>
          <p:cNvPr id="125958" name="Rectangle 6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944688" y="4792663"/>
            <a:ext cx="5197475" cy="163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1" u="none" strike="noStrike" kern="0" cap="none" spc="0" normalizeH="0" baseline="0" noProof="0">
                <a:ln>
                  <a:noFill/>
                </a:ln>
                <a:solidFill>
                  <a:srgbClr val="7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For Modelers and Mathematicians</a:t>
            </a:r>
            <a:endParaRPr kumimoji="0" lang="en-US" altLang="en-US" sz="1600" b="1" i="0" u="none" strike="noStrike" kern="0" cap="none" spc="0" normalizeH="0" baseline="0" noProof="0">
              <a:ln>
                <a:noFill/>
              </a:ln>
              <a:solidFill>
                <a:srgbClr val="7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itchFamily="34" charset="0"/>
                <a:ea typeface="Gulim" pitchFamily="34" charset="-127"/>
                <a:cs typeface="Arial" pitchFamily="34" charset="0"/>
              </a:rPr>
              <a:t>Tremendous Opportunity for Applied Mathematics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itchFamily="34" charset="0"/>
                <a:ea typeface="Gulim" pitchFamily="34" charset="-127"/>
                <a:cs typeface="Arial" pitchFamily="34" charset="0"/>
              </a:rPr>
              <a:t>because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19066A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‘law’ of mass action assumes nothing interacts</a:t>
            </a:r>
            <a:br>
              <a:rPr kumimoji="0" lang="en-US" altLang="ko-KR" sz="1600" b="1" i="0" u="none" strike="noStrike" kern="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itchFamily="34" charset="0"/>
                <a:ea typeface="Gulim" pitchFamily="34" charset="-127"/>
                <a:cs typeface="Arial" pitchFamily="34" charset="0"/>
              </a:rPr>
            </a:br>
            <a:r>
              <a:rPr kumimoji="0" lang="en-US" altLang="ko-KR" sz="1600" b="1" i="0" u="none" strike="noStrike" kern="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itchFamily="34" charset="0"/>
                <a:ea typeface="Gulim" pitchFamily="34" charset="-127"/>
                <a:cs typeface="Arial" pitchFamily="34" charset="0"/>
              </a:rPr>
              <a:t>Chun Liu’s Energetic Variational Principle</a:t>
            </a:r>
            <a:r>
              <a:rPr kumimoji="0" lang="en-US" altLang="ko-KR" sz="1800" b="1" i="0" u="none" strike="noStrike" kern="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itchFamily="34" charset="0"/>
                <a:ea typeface="Gulim" pitchFamily="34" charset="-127"/>
                <a:cs typeface="Arial" pitchFamily="34" charset="0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1" u="none" strike="noStrike" kern="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itchFamily="34" charset="0"/>
                <a:ea typeface="Gulim" pitchFamily="34" charset="-127"/>
                <a:cs typeface="Arial" pitchFamily="34" charset="0"/>
              </a:rPr>
              <a:t>EnVarA</a:t>
            </a:r>
            <a:endParaRPr kumimoji="0" lang="en-US" altLang="en-US" sz="16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7022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rgbClr val="6A8486"/>
            </a:gs>
            <a:gs pos="50000">
              <a:srgbClr val="9ABEC1"/>
            </a:gs>
            <a:gs pos="100000">
              <a:srgbClr val="B8E3E6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955675" y="1752600"/>
            <a:ext cx="7189788" cy="4902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sng" strike="noStrike" kern="0" cap="none" spc="0" normalizeH="0" baseline="0" noProof="0" dirty="0">
              <a:ln>
                <a:noFill/>
              </a:ln>
              <a:solidFill>
                <a:srgbClr val="19066A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19066A"/>
                </a:solidFill>
                <a:effectLst/>
                <a:uLnTx/>
                <a:uFillTx/>
                <a:latin typeface="Arial"/>
                <a:cs typeface="Arial"/>
              </a:rPr>
              <a:t> 	&gt;139,175  Data Points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9066A"/>
                </a:solidFill>
                <a:effectLst/>
                <a:uLnTx/>
                <a:uFillTx/>
                <a:latin typeface="Arial"/>
                <a:cs typeface="Arial"/>
              </a:rPr>
              <a:t>[Sept 2011]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19066A"/>
                </a:solidFill>
                <a:effectLst/>
                <a:uLnTx/>
                <a:uFillTx/>
                <a:latin typeface="Arial"/>
                <a:cs typeface="Arial"/>
              </a:rPr>
              <a:t>on-line  </a:t>
            </a:r>
            <a:b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19066A"/>
                </a:solidFill>
                <a:effectLst/>
                <a:uLnTx/>
                <a:uFillTx/>
                <a:latin typeface="Arial"/>
                <a:cs typeface="Arial"/>
              </a:rPr>
            </a:b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19066A"/>
                </a:solidFill>
                <a:effectLst/>
                <a:uLnTx/>
                <a:uFillTx/>
                <a:latin typeface="Arial"/>
                <a:cs typeface="Arial"/>
              </a:rPr>
              <a:t>		</a:t>
            </a: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19066A"/>
                </a:solidFill>
                <a:effectLst/>
                <a:uLnTx/>
                <a:uFillTx/>
                <a:latin typeface="Arial"/>
                <a:cs typeface="Arial"/>
              </a:rPr>
              <a:t>IVC-SEP Tech Univ of Denmark </a:t>
            </a:r>
            <a:b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19066A"/>
                </a:solidFill>
                <a:effectLst/>
                <a:uLnTx/>
                <a:uFillTx/>
                <a:latin typeface="Arial"/>
                <a:cs typeface="Arial"/>
              </a:rPr>
            </a:b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19066A"/>
                </a:solidFill>
                <a:effectLst/>
                <a:uLnTx/>
                <a:uFillTx/>
                <a:latin typeface="Arial"/>
                <a:cs typeface="Arial"/>
              </a:rPr>
              <a:t>                 http://www.cere.dtu.dk/Expertise/Data_Bank.aspx</a:t>
            </a:r>
            <a:b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rgbClr val="19066A"/>
                </a:solidFill>
                <a:effectLst/>
                <a:uLnTx/>
                <a:uFillTx/>
                <a:latin typeface="Arial"/>
                <a:cs typeface="Arial"/>
              </a:rPr>
            </a:b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19066A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9066A"/>
                </a:solidFill>
                <a:effectLst/>
                <a:uLnTx/>
                <a:uFillTx/>
                <a:latin typeface="Arial"/>
                <a:cs typeface="Arial"/>
              </a:rPr>
              <a:t>2.  	Kontogeorgis, G. and G. Folas,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19066A"/>
                </a:solidFill>
                <a:effectLst/>
                <a:uLnTx/>
                <a:uFillTx/>
                <a:latin typeface="Arial"/>
                <a:cs typeface="Arial"/>
              </a:rPr>
              <a:t>2009: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9066A"/>
                </a:solidFill>
                <a:effectLst/>
                <a:uLnTx/>
                <a:uFillTx/>
                <a:latin typeface="Arial"/>
                <a:cs typeface="Arial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9066A"/>
                </a:solidFill>
                <a:effectLst/>
                <a:uLnTx/>
                <a:uFillTx/>
                <a:latin typeface="Arial"/>
                <a:cs typeface="Arial"/>
              </a:rPr>
              <a:t>		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19066A"/>
                </a:solidFill>
                <a:effectLst/>
                <a:uLnTx/>
                <a:uFillTx/>
                <a:latin typeface="Arial"/>
                <a:cs typeface="Arial"/>
              </a:rPr>
              <a:t>Models for Electrolyte Systems. Thermodynamic</a:t>
            </a:r>
            <a:b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19066A"/>
                </a:solidFill>
                <a:effectLst/>
                <a:uLnTx/>
                <a:uFillTx/>
                <a:latin typeface="Arial"/>
                <a:cs typeface="Arial"/>
              </a:rPr>
            </a:b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19066A"/>
                </a:solidFill>
                <a:effectLst/>
                <a:uLnTx/>
                <a:uFillTx/>
                <a:latin typeface="Arial"/>
                <a:cs typeface="Arial"/>
              </a:rPr>
              <a:t>                 		John Wiley &amp; Sons, Ltd. 461-523.</a:t>
            </a:r>
            <a:b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19066A"/>
                </a:solidFill>
                <a:effectLst/>
                <a:uLnTx/>
                <a:uFillTx/>
                <a:latin typeface="Arial"/>
                <a:cs typeface="Arial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9066A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19066A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9066A"/>
                </a:solidFill>
                <a:effectLst/>
                <a:uLnTx/>
                <a:uFillTx/>
                <a:latin typeface="Arial"/>
                <a:cs typeface="Arial"/>
              </a:rPr>
              <a:t> 3.  	Zemaitis, J.F., Jr., D.M. Clark, M. Rafal, and N.C. Scrivner,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19066A"/>
                </a:solidFill>
                <a:effectLst/>
                <a:uLnTx/>
                <a:uFillTx/>
                <a:latin typeface="Arial"/>
                <a:cs typeface="Arial"/>
              </a:rPr>
              <a:t>1986,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9066A"/>
                </a:solidFill>
                <a:effectLst/>
                <a:uLnTx/>
                <a:uFillTx/>
                <a:latin typeface="Arial"/>
                <a:cs typeface="Arial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9066A"/>
                </a:solidFill>
                <a:effectLst/>
                <a:uLnTx/>
                <a:uFillTx/>
                <a:latin typeface="Arial"/>
                <a:cs typeface="Arial"/>
              </a:rPr>
              <a:t>                  	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19066A"/>
                </a:solidFill>
                <a:effectLst/>
                <a:uLnTx/>
                <a:uFillTx/>
                <a:latin typeface="Arial"/>
                <a:cs typeface="Arial"/>
              </a:rPr>
              <a:t>Handbook of Aqueous   Electrolyte Thermodynamics.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19066A"/>
                </a:solidFill>
                <a:effectLst/>
                <a:uLnTx/>
                <a:uFillTx/>
                <a:latin typeface="Arial"/>
                <a:cs typeface="Arial"/>
              </a:rPr>
              <a:t>			American Institute of Chemical Engineers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9066A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19066A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9066A"/>
                </a:solidFill>
                <a:effectLst/>
                <a:uLnTx/>
                <a:uFillTx/>
                <a:latin typeface="Arial"/>
                <a:cs typeface="Arial"/>
              </a:rPr>
              <a:t> 4.	Pytkowicz, R.M.,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19066A"/>
                </a:solidFill>
                <a:effectLst/>
                <a:uLnTx/>
                <a:uFillTx/>
                <a:latin typeface="Arial"/>
                <a:cs typeface="Arial"/>
              </a:rPr>
              <a:t>1979, 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9066A"/>
                </a:solidFill>
                <a:effectLst/>
                <a:uLnTx/>
                <a:uFillTx/>
                <a:latin typeface="Arial"/>
                <a:cs typeface="Arial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9066A"/>
                </a:solidFill>
                <a:effectLst/>
                <a:uLnTx/>
                <a:uFillTx/>
                <a:latin typeface="Arial"/>
                <a:cs typeface="Arial"/>
              </a:rPr>
              <a:t>		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19066A"/>
                </a:solidFill>
                <a:effectLst/>
                <a:uLnTx/>
                <a:uFillTx/>
                <a:latin typeface="Arial"/>
                <a:cs typeface="Arial"/>
              </a:rPr>
              <a:t>Activity Coefficients in Electrolyte Solutions. Vol. 1. </a:t>
            </a:r>
            <a:b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19066A"/>
                </a:solidFill>
                <a:effectLst/>
                <a:uLnTx/>
                <a:uFillTx/>
                <a:latin typeface="Arial"/>
                <a:cs typeface="Arial"/>
              </a:rPr>
            </a:b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19066A"/>
                </a:solidFill>
                <a:effectLst/>
                <a:uLnTx/>
                <a:uFillTx/>
                <a:latin typeface="Arial"/>
                <a:cs typeface="Arial"/>
              </a:rPr>
              <a:t>			Boca Raton  FL USA: CRC. 288.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19066A"/>
                </a:solidFill>
                <a:effectLst/>
                <a:uLnTx/>
                <a:uFillTx/>
                <a:latin typeface="Arial"/>
                <a:cs typeface="Arial"/>
              </a:rPr>
            </a:b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19066A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sng" strike="noStrike" kern="0" cap="none" spc="0" normalizeH="0" baseline="0" noProof="0" dirty="0">
              <a:ln>
                <a:noFill/>
              </a:ln>
              <a:solidFill>
                <a:srgbClr val="19066A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23907" name="Title 1"/>
          <p:cNvSpPr txBox="1">
            <a:spLocks/>
          </p:cNvSpPr>
          <p:nvPr/>
        </p:nvSpPr>
        <p:spPr bwMode="auto">
          <a:xfrm>
            <a:off x="465138" y="327025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1" i="0" u="none" strike="noStrike" kern="0" cap="none" spc="0" normalizeH="0" baseline="0" noProof="0">
                <a:ln>
                  <a:noFill/>
                </a:ln>
                <a:solidFill>
                  <a:srgbClr val="19066A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Good Data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0" cap="none" spc="0" normalizeH="0" baseline="0" noProof="0">
                <a:ln>
                  <a:noFill/>
                </a:ln>
                <a:solidFill>
                  <a:srgbClr val="19066A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Compilations of Specific Ion Effect</a:t>
            </a:r>
          </a:p>
        </p:txBody>
      </p:sp>
    </p:spTree>
    <p:extLst>
      <p:ext uri="{BB962C8B-B14F-4D97-AF65-F5344CB8AC3E}">
        <p14:creationId xmlns:p14="http://schemas.microsoft.com/office/powerpoint/2010/main" val="1999676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6A8486"/>
            </a:gs>
            <a:gs pos="50000">
              <a:srgbClr val="9ABEC1"/>
            </a:gs>
            <a:gs pos="100000">
              <a:srgbClr val="B8E3E6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A2BD2A-641E-4CEF-BDB0-F0BB97948729}" type="slidenum">
              <a:rPr kumimoji="0" lang="en-US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18" charset="0"/>
                <a:cs typeface="Arial" pitchFamily="34" charset="0"/>
              </a:rPr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18" charset="0"/>
              <a:cs typeface="Arial" pitchFamily="34" charset="0"/>
            </a:endParaRPr>
          </a:p>
        </p:txBody>
      </p:sp>
      <p:sp>
        <p:nvSpPr>
          <p:cNvPr id="126979" name="Text Box 2"/>
          <p:cNvSpPr txBox="1">
            <a:spLocks noChangeArrowheads="1"/>
          </p:cNvSpPr>
          <p:nvPr/>
        </p:nvSpPr>
        <p:spPr bwMode="auto">
          <a:xfrm>
            <a:off x="906463" y="971550"/>
            <a:ext cx="7231062" cy="373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40" tIns="45672" rIns="91340" bIns="45672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600" b="1" i="1" u="none" strike="noStrike" kern="0" cap="none" spc="0" normalizeH="0" baseline="0" noProof="0">
              <a:ln>
                <a:noFill/>
              </a:ln>
              <a:solidFill>
                <a:srgbClr val="2D2D8A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1" i="0" u="none" strike="noStrike" kern="0" cap="none" spc="0" normalizeH="0" baseline="0" noProof="0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Mathematics of Chemistry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sng" strike="noStrike" kern="0" cap="none" spc="0" normalizeH="0" baseline="0" noProof="0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must</a:t>
            </a:r>
            <a:r>
              <a:rPr kumimoji="0" lang="en-US" altLang="en-US" sz="2400" b="1" i="0" u="none" strike="noStrike" kern="0" cap="none" spc="0" normalizeH="0" baseline="0" noProof="0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deal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1" i="0" u="none" strike="noStrike" kern="0" cap="none" spc="0" normalizeH="0" baseline="0" noProof="0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Naturally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0" cap="none" spc="0" normalizeH="0" baseline="0" noProof="0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with </a:t>
            </a:r>
            <a:br>
              <a:rPr kumimoji="0" lang="en-US" altLang="en-US" sz="4400" b="1" i="0" u="none" strike="noStrike" kern="0" cap="none" spc="0" normalizeH="0" baseline="0" noProof="0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</a:br>
            <a:r>
              <a:rPr kumimoji="0" lang="en-US" altLang="en-US" sz="4400" b="1" i="0" u="none" strike="noStrike" kern="0" cap="none" spc="0" normalizeH="0" baseline="0" noProof="0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Interactions</a:t>
            </a:r>
            <a:endParaRPr kumimoji="0" lang="en-US" altLang="en-US" sz="3600" b="1" i="0" u="none" strike="noStrike" kern="0" cap="none" spc="0" normalizeH="0" baseline="0" noProof="0">
              <a:ln>
                <a:noFill/>
              </a:ln>
              <a:solidFill>
                <a:srgbClr val="19194D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26980" name="Rectangle 3"/>
          <p:cNvSpPr>
            <a:spLocks noChangeArrowheads="1"/>
          </p:cNvSpPr>
          <p:nvPr/>
        </p:nvSpPr>
        <p:spPr bwMode="auto">
          <a:xfrm>
            <a:off x="3408363" y="274638"/>
            <a:ext cx="2197100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40" tIns="45672" rIns="91340" bIns="45672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1" u="none" strike="noStrike" kern="0" cap="none" spc="0" normalizeH="0" baseline="0" noProof="0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Everything Interacts</a:t>
            </a:r>
          </a:p>
        </p:txBody>
      </p:sp>
      <p:sp>
        <p:nvSpPr>
          <p:cNvPr id="126981" name="Rectangle 1"/>
          <p:cNvSpPr>
            <a:spLocks noChangeArrowheads="1"/>
          </p:cNvSpPr>
          <p:nvPr/>
        </p:nvSpPr>
        <p:spPr bwMode="auto">
          <a:xfrm>
            <a:off x="409575" y="4921250"/>
            <a:ext cx="85248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19066A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‘Law of Mass Action’  assumes nothing interacts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So this is a great opportunity for new mathematics and applications!</a:t>
            </a:r>
          </a:p>
        </p:txBody>
      </p:sp>
    </p:spTree>
    <p:extLst>
      <p:ext uri="{BB962C8B-B14F-4D97-AF65-F5344CB8AC3E}">
        <p14:creationId xmlns:p14="http://schemas.microsoft.com/office/powerpoint/2010/main" val="2386828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6A8486"/>
            </a:gs>
            <a:gs pos="50000">
              <a:srgbClr val="9ABEC1"/>
            </a:gs>
            <a:gs pos="100000">
              <a:srgbClr val="B8E3E6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Number Placeholder 1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85800" y="6248400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18" charset="0"/>
                <a:cs typeface="Arial" pitchFamily="34" charset="0"/>
              </a:rPr>
              <a:t>Page </a:t>
            </a:r>
            <a:fld id="{4F589BCE-43C3-4E68-B1B6-428456CA4FBF}" type="slidenum">
              <a:rPr kumimoji="0" lang="en-US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18" charset="0"/>
                <a:cs typeface="Arial" pitchFamily="34" charset="0"/>
              </a:rPr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18" charset="0"/>
              <a:cs typeface="Arial" pitchFamily="34" charset="0"/>
            </a:endParaRPr>
          </a:p>
        </p:txBody>
      </p:sp>
      <p:sp>
        <p:nvSpPr>
          <p:cNvPr id="129027" name="Right Arrow 7"/>
          <p:cNvSpPr>
            <a:spLocks noChangeArrowheads="1"/>
          </p:cNvSpPr>
          <p:nvPr/>
        </p:nvSpPr>
        <p:spPr bwMode="auto">
          <a:xfrm>
            <a:off x="4672013" y="2846388"/>
            <a:ext cx="2114550" cy="877887"/>
          </a:xfrm>
          <a:prstGeom prst="rightArrow">
            <a:avLst>
              <a:gd name="adj1" fmla="val 50000"/>
              <a:gd name="adj2" fmla="val 50002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tIns="137160" bIns="13716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9028" name="Straight Arrow Connector 9"/>
          <p:cNvCxnSpPr>
            <a:cxnSpLocks noChangeShapeType="1"/>
          </p:cNvCxnSpPr>
          <p:nvPr/>
        </p:nvCxnSpPr>
        <p:spPr bwMode="auto">
          <a:xfrm>
            <a:off x="6103938" y="2349500"/>
            <a:ext cx="238125" cy="2759075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 type="arrow" w="med" len="med"/>
                <a:tailEnd type="arrow" w="med" len="med"/>
              </a14:hiddenLine>
            </a:ext>
          </a:extLst>
        </p:spPr>
      </p:cxnSp>
      <p:grpSp>
        <p:nvGrpSpPr>
          <p:cNvPr id="129029" name="Group 27"/>
          <p:cNvGrpSpPr>
            <a:grpSpLocks/>
          </p:cNvGrpSpPr>
          <p:nvPr/>
        </p:nvGrpSpPr>
        <p:grpSpPr bwMode="auto">
          <a:xfrm>
            <a:off x="820738" y="196850"/>
            <a:ext cx="8193087" cy="6516688"/>
            <a:chOff x="820305" y="196901"/>
            <a:chExt cx="8193642" cy="6517088"/>
          </a:xfrm>
        </p:grpSpPr>
        <p:grpSp>
          <p:nvGrpSpPr>
            <p:cNvPr id="129031" name="Group 28"/>
            <p:cNvGrpSpPr>
              <a:grpSpLocks/>
            </p:cNvGrpSpPr>
            <p:nvPr/>
          </p:nvGrpSpPr>
          <p:grpSpPr bwMode="auto">
            <a:xfrm>
              <a:off x="820305" y="196901"/>
              <a:ext cx="5293668" cy="6517088"/>
              <a:chOff x="2723207" y="230457"/>
              <a:chExt cx="5293668" cy="6517088"/>
            </a:xfrm>
          </p:grpSpPr>
          <p:pic>
            <p:nvPicPr>
              <p:cNvPr id="129038" name="Picture 35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23207" y="230457"/>
                <a:ext cx="4814184" cy="6517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9039" name="TextBox 3"/>
              <p:cNvSpPr txBox="1"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2924837" y="2846940"/>
                <a:ext cx="5092038" cy="11386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340" tIns="45672" rIns="91340" bIns="45672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19066A"/>
                    </a:solidFill>
                    <a:effectLst/>
                    <a:uLnTx/>
                    <a:uFillTx/>
                    <a:latin typeface="Calibri" pitchFamily="34" charset="0"/>
                    <a:cs typeface="Arial" pitchFamily="34" charset="0"/>
                  </a:rPr>
                  <a:t>‘</a:t>
                </a:r>
                <a:r>
                  <a:rPr kumimoji="0" lang="en-US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19066A"/>
                    </a:solidFill>
                    <a:effectLst/>
                    <a:uLnTx/>
                    <a:uFillTx/>
                    <a:latin typeface="Calibri" pitchFamily="34" charset="0"/>
                    <a:cs typeface="Arial" pitchFamily="34" charset="0"/>
                  </a:rPr>
                  <a:t>Law</a:t>
                </a:r>
                <a:r>
                  <a:rPr kumimoji="0" lang="en-US" altLang="en-US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19066A"/>
                    </a:solidFill>
                    <a:effectLst/>
                    <a:uLnTx/>
                    <a:uFillTx/>
                    <a:latin typeface="Calibri" pitchFamily="34" charset="0"/>
                    <a:cs typeface="Arial" pitchFamily="34" charset="0"/>
                  </a:rPr>
                  <a:t>’</a:t>
                </a:r>
                <a:r>
                  <a:rPr kumimoji="0" lang="en-US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19066A"/>
                    </a:solidFill>
                    <a:effectLst/>
                    <a:uLnTx/>
                    <a:uFillTx/>
                    <a:latin typeface="Calibri" pitchFamily="34" charset="0"/>
                    <a:cs typeface="Arial" pitchFamily="34" charset="0"/>
                  </a:rPr>
                  <a:t> of Mass Action </a:t>
                </a:r>
                <a:br>
                  <a:rPr kumimoji="0" lang="en-US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19066A"/>
                    </a:solidFill>
                    <a:effectLst/>
                    <a:uLnTx/>
                    <a:uFillTx/>
                    <a:latin typeface="Calibri" pitchFamily="34" charset="0"/>
                    <a:cs typeface="Arial" pitchFamily="34" charset="0"/>
                  </a:rPr>
                </a:br>
                <a:r>
                  <a: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19066A"/>
                    </a:solidFill>
                    <a:effectLst/>
                    <a:uLnTx/>
                    <a:uFillTx/>
                    <a:latin typeface="Calibri" pitchFamily="34" charset="0"/>
                    <a:cs typeface="Arial" pitchFamily="34" charset="0"/>
                  </a:rPr>
                  <a:t>including</a:t>
                </a:r>
                <a:br>
                  <a:rPr kumimoji="0" lang="en-US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19066A"/>
                    </a:solidFill>
                    <a:effectLst/>
                    <a:uLnTx/>
                    <a:uFillTx/>
                    <a:latin typeface="Calibri" pitchFamily="34" charset="0"/>
                    <a:cs typeface="Arial" pitchFamily="34" charset="0"/>
                  </a:rPr>
                </a:br>
                <a:r>
                  <a:rPr kumimoji="0" lang="en-US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19066A"/>
                    </a:solidFill>
                    <a:effectLst/>
                    <a:uLnTx/>
                    <a:uFillTx/>
                    <a:latin typeface="Calibri" pitchFamily="34" charset="0"/>
                    <a:cs typeface="Arial" pitchFamily="34" charset="0"/>
                  </a:rPr>
                  <a:t>Interactions</a:t>
                </a:r>
                <a:endParaRPr kumimoji="0" lang="en-US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19066A"/>
                  </a:solidFill>
                  <a:effectLst/>
                  <a:uLnTx/>
                  <a:uFillTx/>
                  <a:latin typeface="Calibri" pitchFamily="34" charset="0"/>
                  <a:cs typeface="Arial" pitchFamily="34" charset="0"/>
                </a:endParaRPr>
              </a:p>
            </p:txBody>
          </p:sp>
          <p:sp>
            <p:nvSpPr>
              <p:cNvPr id="129040" name="TextBox 37"/>
              <p:cNvSpPr txBox="1">
                <a:spLocks noChangeArrowheads="1"/>
              </p:cNvSpPr>
              <p:nvPr/>
            </p:nvSpPr>
            <p:spPr bwMode="auto">
              <a:xfrm>
                <a:off x="3913255" y="6094884"/>
                <a:ext cx="3057995" cy="2308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From Bob Eisenberg  p. 1-6, in this issue</a:t>
                </a:r>
              </a:p>
            </p:txBody>
          </p:sp>
        </p:grpSp>
        <p:sp>
          <p:nvSpPr>
            <p:cNvPr id="129032" name="TextBox 29"/>
            <p:cNvSpPr txBox="1">
              <a:spLocks noChangeArrowheads="1"/>
            </p:cNvSpPr>
            <p:nvPr/>
          </p:nvSpPr>
          <p:spPr bwMode="auto">
            <a:xfrm>
              <a:off x="5964571" y="2813384"/>
              <a:ext cx="2919369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19066A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Variational Approach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19066A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EnVarA</a:t>
              </a:r>
            </a:p>
          </p:txBody>
        </p:sp>
        <p:grpSp>
          <p:nvGrpSpPr>
            <p:cNvPr id="129033" name="Group 30"/>
            <p:cNvGrpSpPr>
              <a:grpSpLocks/>
            </p:cNvGrpSpPr>
            <p:nvPr/>
          </p:nvGrpSpPr>
          <p:grpSpPr bwMode="auto">
            <a:xfrm>
              <a:off x="5375921" y="3875847"/>
              <a:ext cx="3638026" cy="1261303"/>
              <a:chOff x="5375921" y="3875847"/>
              <a:chExt cx="3638026" cy="1261303"/>
            </a:xfrm>
          </p:grpSpPr>
          <p:graphicFrame>
            <p:nvGraphicFramePr>
              <p:cNvPr id="129035" name="Object 32"/>
              <p:cNvGraphicFramePr>
                <a:graphicFrameLocks noChangeAspect="1"/>
              </p:cNvGraphicFramePr>
              <p:nvPr>
                <p:custDataLst>
                  <p:tags r:id="rId5"/>
                </p:custDataLst>
              </p:nvPr>
            </p:nvGraphicFramePr>
            <p:xfrm>
              <a:off x="6202363" y="4073525"/>
              <a:ext cx="2798762" cy="10636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5274" name="Equation" r:id="rId10" imgW="3251200" imgH="1231900" progId="Equation.DSMT4">
                      <p:embed/>
                    </p:oleObj>
                  </mc:Choice>
                  <mc:Fallback>
                    <p:oleObj name="Equation" r:id="rId10" imgW="3251200" imgH="1231900" progId="Equation.DSMT4">
                      <p:embed/>
                      <p:pic>
                        <p:nvPicPr>
                          <p:cNvPr id="129035" name="Object 3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02363" y="4073525"/>
                            <a:ext cx="2798762" cy="10636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9036" name="TextBox 33"/>
              <p:cNvSpPr txBox="1">
                <a:spLocks noChangeArrowheads="1"/>
              </p:cNvSpPr>
              <p:nvPr/>
            </p:nvSpPr>
            <p:spPr bwMode="auto">
              <a:xfrm>
                <a:off x="5375921" y="3875847"/>
                <a:ext cx="2323751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1" i="1" u="none" strike="noStrike" kern="0" cap="none" spc="0" normalizeH="0" baseline="0" noProof="0">
                    <a:ln>
                      <a:noFill/>
                    </a:ln>
                    <a:solidFill>
                      <a:srgbClr val="19066A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Conservative</a:t>
                </a:r>
              </a:p>
            </p:txBody>
          </p:sp>
          <p:sp>
            <p:nvSpPr>
              <p:cNvPr id="129037" name="TextBox 34"/>
              <p:cNvSpPr txBox="1">
                <a:spLocks noChangeArrowheads="1"/>
              </p:cNvSpPr>
              <p:nvPr/>
            </p:nvSpPr>
            <p:spPr bwMode="auto">
              <a:xfrm>
                <a:off x="6690196" y="3877377"/>
                <a:ext cx="2323751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1" i="1" u="none" strike="noStrike" kern="0" cap="none" spc="0" normalizeH="0" baseline="0" noProof="0">
                    <a:ln>
                      <a:noFill/>
                    </a:ln>
                    <a:solidFill>
                      <a:srgbClr val="19066A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Dissipative</a:t>
                </a:r>
              </a:p>
            </p:txBody>
          </p:sp>
        </p:grpSp>
        <p:cxnSp>
          <p:nvCxnSpPr>
            <p:cNvPr id="129034" name="Straight Arrow Connector 31"/>
            <p:cNvCxnSpPr>
              <a:cxnSpLocks noChangeShapeType="1"/>
            </p:cNvCxnSpPr>
            <p:nvPr/>
          </p:nvCxnSpPr>
          <p:spPr bwMode="auto">
            <a:xfrm flipV="1">
              <a:off x="4481361" y="3035030"/>
              <a:ext cx="1622824" cy="714314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29030" name="TextBox 1"/>
          <p:cNvSpPr txBox="1">
            <a:spLocks noChangeArrowheads="1"/>
          </p:cNvSpPr>
          <p:nvPr/>
        </p:nvSpPr>
        <p:spPr bwMode="auto">
          <a:xfrm>
            <a:off x="5716588" y="196850"/>
            <a:ext cx="334645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19066A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Mathematics </a:t>
            </a:r>
            <a:r>
              <a:rPr kumimoji="0" lang="en-US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19066A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of </a:t>
            </a:r>
            <a:br>
              <a:rPr kumimoji="0" lang="en-US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19066A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</a:br>
            <a:r>
              <a:rPr kumimoji="0" lang="en-US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19066A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Interactions</a:t>
            </a:r>
            <a:br>
              <a:rPr kumimoji="0" lang="en-US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19066A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</a:br>
            <a:r>
              <a:rPr kumimoji="0" lang="en-US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19066A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in</a:t>
            </a:r>
            <a:br>
              <a: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9066A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</a:br>
            <a:r>
              <a: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9066A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Complex Fluids</a:t>
            </a:r>
            <a:b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9066A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</a:br>
            <a:endParaRPr kumimoji="0" lang="en-US" altLang="en-US" sz="2000" b="1" i="0" u="none" strike="noStrike" kern="0" cap="none" spc="0" normalizeH="0" baseline="0" noProof="0" dirty="0">
              <a:ln>
                <a:noFill/>
              </a:ln>
              <a:solidFill>
                <a:srgbClr val="19066A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</p:spTree>
    <p:custDataLst>
      <p:tags r:id="rId3"/>
    </p:custDataLst>
    <p:extLst>
      <p:ext uri="{BB962C8B-B14F-4D97-AF65-F5344CB8AC3E}">
        <p14:creationId xmlns:p14="http://schemas.microsoft.com/office/powerpoint/2010/main" val="3201135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1"/>
            </a:gs>
            <a:gs pos="100000">
              <a:schemeClr val="accent1">
                <a:gamma/>
                <a:shade val="69804"/>
                <a:invGamma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97EF-C841-49C0-A74F-EA13091E1C41}" type="slidenum">
              <a:rPr lang="en-US">
                <a:solidFill>
                  <a:srgbClr val="000000"/>
                </a:solidFill>
              </a:rPr>
              <a:pPr/>
              <a:t>49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89442" name="Text Box 2"/>
          <p:cNvSpPr txBox="1">
            <a:spLocks noChangeArrowheads="1"/>
          </p:cNvSpPr>
          <p:nvPr/>
        </p:nvSpPr>
        <p:spPr bwMode="auto">
          <a:xfrm>
            <a:off x="-112143" y="300517"/>
            <a:ext cx="8961438" cy="190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3600" b="1" dirty="0">
                <a:solidFill>
                  <a:srgbClr val="002060"/>
                </a:solidFill>
                <a:latin typeface="Arial Black" panose="020B0A04020102020204" pitchFamily="34" charset="0"/>
                <a:cs typeface="Arial"/>
              </a:rPr>
              <a:t>Shielding </a:t>
            </a:r>
            <a:br>
              <a:rPr lang="en-US" sz="3600" b="1" dirty="0">
                <a:solidFill>
                  <a:srgbClr val="002060"/>
                </a:solidFill>
                <a:latin typeface="Arial Black" panose="020B0A04020102020204" pitchFamily="34" charset="0"/>
                <a:cs typeface="Arial"/>
              </a:rPr>
            </a:br>
            <a:r>
              <a:rPr lang="en-US" sz="2000" b="1" dirty="0">
                <a:solidFill>
                  <a:srgbClr val="002060"/>
                </a:solidFill>
                <a:latin typeface="Arial Black" panose="020B0A04020102020204" pitchFamily="34" charset="0"/>
                <a:cs typeface="Arial"/>
              </a:rPr>
              <a:t>is a defining property of </a:t>
            </a:r>
            <a:br>
              <a:rPr lang="en-US" sz="2000" b="1" dirty="0">
                <a:solidFill>
                  <a:srgbClr val="002060"/>
                </a:solidFill>
                <a:latin typeface="Arial Black" panose="020B0A04020102020204" pitchFamily="34" charset="0"/>
                <a:cs typeface="Arial"/>
              </a:rPr>
            </a:br>
            <a:r>
              <a:rPr lang="en-US" sz="3600" b="1" dirty="0">
                <a:solidFill>
                  <a:srgbClr val="002060"/>
                </a:solidFill>
                <a:latin typeface="Arial Black" panose="020B0A04020102020204" pitchFamily="34" charset="0"/>
                <a:cs typeface="Arial"/>
              </a:rPr>
              <a:t>Complex Fluids</a:t>
            </a:r>
          </a:p>
          <a:p>
            <a:pPr algn="ctr"/>
            <a:endParaRPr lang="en-US" sz="3600" b="1" dirty="0">
              <a:solidFill>
                <a:srgbClr val="FF0000"/>
              </a:solidFill>
              <a:latin typeface="Arial"/>
              <a:cs typeface="Arial"/>
            </a:endParaRPr>
          </a:p>
          <a:p>
            <a:pPr algn="ctr"/>
            <a:endParaRPr lang="en-US" sz="2800" b="1" dirty="0">
              <a:solidFill>
                <a:srgbClr val="000099"/>
              </a:solidFill>
              <a:latin typeface="Arial"/>
              <a:cs typeface="Arial"/>
            </a:endParaRPr>
          </a:p>
          <a:p>
            <a:pPr algn="ctr"/>
            <a:r>
              <a:rPr lang="en-US" sz="2800" b="1" dirty="0">
                <a:solidFill>
                  <a:srgbClr val="002060"/>
                </a:solidFill>
                <a:latin typeface="Arial"/>
                <a:cs typeface="Arial"/>
              </a:rPr>
              <a:t>It is VERY hard to Simulate at Equilibrium</a:t>
            </a:r>
          </a:p>
          <a:p>
            <a:pPr algn="ctr"/>
            <a:r>
              <a:rPr lang="en-US" sz="1800" b="1" dirty="0">
                <a:solidFill>
                  <a:srgbClr val="002060"/>
                </a:solidFill>
                <a:latin typeface="Arial"/>
                <a:cs typeface="Arial"/>
              </a:rPr>
              <a:t>and (in my opinion)</a:t>
            </a:r>
            <a:endParaRPr lang="en-US" sz="2800" b="1" dirty="0">
              <a:solidFill>
                <a:srgbClr val="002060"/>
              </a:solidFill>
              <a:latin typeface="Arial"/>
              <a:cs typeface="Arial"/>
            </a:endParaRPr>
          </a:p>
          <a:p>
            <a:pPr algn="ctr"/>
            <a:r>
              <a:rPr lang="en-US" sz="2800" b="1" dirty="0">
                <a:solidFill>
                  <a:srgbClr val="002060"/>
                </a:solidFill>
                <a:latin typeface="Arial"/>
                <a:cs typeface="Arial"/>
              </a:rPr>
              <a:t>IMPOSSIBLE to Simulate in nonequilibrium </a:t>
            </a:r>
          </a:p>
          <a:p>
            <a:pPr algn="ctr"/>
            <a:r>
              <a:rPr lang="en-US" sz="2800" b="1" dirty="0">
                <a:solidFill>
                  <a:srgbClr val="002060"/>
                </a:solidFill>
                <a:latin typeface="Arial"/>
                <a:cs typeface="Arial"/>
              </a:rPr>
              <a:t>Like Batteries or Nerve Fibers</a:t>
            </a:r>
          </a:p>
          <a:p>
            <a:pPr algn="ctr"/>
            <a:r>
              <a:rPr lang="en-US" sz="2800" b="1" dirty="0">
                <a:solidFill>
                  <a:srgbClr val="002060"/>
                </a:solidFill>
                <a:latin typeface="Arial"/>
                <a:cs typeface="Arial"/>
              </a:rPr>
              <a:t>because flows involve </a:t>
            </a:r>
            <a:br>
              <a:rPr lang="en-US" sz="2800" b="1" dirty="0">
                <a:solidFill>
                  <a:srgbClr val="002060"/>
                </a:solidFill>
                <a:latin typeface="Arial"/>
                <a:cs typeface="Arial"/>
              </a:rPr>
            </a:br>
            <a:r>
              <a:rPr lang="en-US" sz="2800" b="1" dirty="0">
                <a:solidFill>
                  <a:srgbClr val="002060"/>
                </a:solidFill>
                <a:latin typeface="Arial"/>
                <a:cs typeface="Arial"/>
              </a:rPr>
              <a:t>Far Field (macroscopic) boundaries</a:t>
            </a:r>
          </a:p>
        </p:txBody>
      </p:sp>
    </p:spTree>
    <p:extLst>
      <p:ext uri="{BB962C8B-B14F-4D97-AF65-F5344CB8AC3E}">
        <p14:creationId xmlns:p14="http://schemas.microsoft.com/office/powerpoint/2010/main" val="1180899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30621" y="1281869"/>
            <a:ext cx="6246132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</a:rPr>
              <a:t>See the fraternal twins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</a:rPr>
              <a:t>(i.e., not identical)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</a:rPr>
              <a:t>in the </a:t>
            </a:r>
            <a:b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</a:rPr>
            </a:b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</a:rPr>
              <a:t>Philadelphia Museum of Art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</a:rPr>
              <a:t>it is worth a visit,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</a:rPr>
              <a:t>and see the Barnes as well</a:t>
            </a:r>
          </a:p>
        </p:txBody>
      </p:sp>
    </p:spTree>
    <p:extLst>
      <p:ext uri="{BB962C8B-B14F-4D97-AF65-F5344CB8AC3E}">
        <p14:creationId xmlns:p14="http://schemas.microsoft.com/office/powerpoint/2010/main" val="7591566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1"/>
            </a:gs>
            <a:gs pos="100000">
              <a:schemeClr val="accent1">
                <a:gamma/>
                <a:shade val="69804"/>
                <a:invGamma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97EF-C841-49C0-A74F-EA13091E1C41}" type="slidenum">
              <a:rPr lang="en-US">
                <a:solidFill>
                  <a:srgbClr val="000000"/>
                </a:solidFill>
              </a:rPr>
              <a:pPr/>
              <a:t>50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89442" name="Text Box 2"/>
          <p:cNvSpPr txBox="1">
            <a:spLocks noChangeArrowheads="1"/>
          </p:cNvSpPr>
          <p:nvPr/>
        </p:nvSpPr>
        <p:spPr bwMode="auto">
          <a:xfrm>
            <a:off x="0" y="1189038"/>
            <a:ext cx="8961438" cy="86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3600" b="1" dirty="0">
                <a:solidFill>
                  <a:srgbClr val="002060"/>
                </a:solidFill>
                <a:latin typeface="Arial"/>
                <a:cs typeface="Arial"/>
              </a:rPr>
              <a:t>Shielding Dominates</a:t>
            </a:r>
          </a:p>
          <a:p>
            <a:pPr algn="ctr"/>
            <a:r>
              <a:rPr lang="en-US" sz="3600" b="1" dirty="0">
                <a:solidFill>
                  <a:srgbClr val="002060"/>
                </a:solidFill>
                <a:latin typeface="Arial"/>
                <a:cs typeface="Arial"/>
              </a:rPr>
              <a:t>Electric Properties of Channels, Proteins, as it does Ionic Solutions </a:t>
            </a:r>
          </a:p>
          <a:p>
            <a:pPr algn="ctr"/>
            <a:endParaRPr lang="en-US" sz="3600" b="1" dirty="0">
              <a:solidFill>
                <a:srgbClr val="FF0000"/>
              </a:solidFill>
              <a:latin typeface="Arial"/>
              <a:cs typeface="Arial"/>
            </a:endParaRPr>
          </a:p>
          <a:p>
            <a:pPr algn="ctr"/>
            <a:r>
              <a:rPr lang="en-US" sz="2800" b="1" u="sng" dirty="0">
                <a:solidFill>
                  <a:srgbClr val="002060"/>
                </a:solidFill>
                <a:latin typeface="Arial"/>
                <a:cs typeface="Arial"/>
              </a:rPr>
              <a:t>Shielding is ignored</a:t>
            </a:r>
            <a:r>
              <a:rPr lang="en-US" sz="2800" b="1" dirty="0">
                <a:solidFill>
                  <a:srgbClr val="002060"/>
                </a:solidFill>
                <a:latin typeface="Arial"/>
                <a:cs typeface="Arial"/>
              </a:rPr>
              <a:t> in traditional treatments </a:t>
            </a:r>
          </a:p>
          <a:p>
            <a:pPr algn="ctr">
              <a:spcBef>
                <a:spcPct val="50000"/>
              </a:spcBef>
            </a:pPr>
            <a:r>
              <a:rPr lang="en-US" sz="2800" b="1" dirty="0">
                <a:solidFill>
                  <a:srgbClr val="002060"/>
                </a:solidFill>
                <a:latin typeface="Arial"/>
                <a:cs typeface="Arial"/>
              </a:rPr>
              <a:t>of </a:t>
            </a:r>
            <a:r>
              <a:rPr lang="en-US" sz="2800" b="1" u="sng" dirty="0">
                <a:solidFill>
                  <a:srgbClr val="002060"/>
                </a:solidFill>
                <a:latin typeface="Arial"/>
                <a:cs typeface="Arial"/>
              </a:rPr>
              <a:t>Ion Channels</a:t>
            </a:r>
            <a:r>
              <a:rPr lang="en-US" sz="2800" b="1" dirty="0">
                <a:solidFill>
                  <a:srgbClr val="002060"/>
                </a:solidFill>
                <a:latin typeface="Arial"/>
                <a:cs typeface="Arial"/>
              </a:rPr>
              <a:t> and of </a:t>
            </a:r>
            <a:r>
              <a:rPr lang="en-US" sz="2800" b="1" u="sng" dirty="0">
                <a:solidFill>
                  <a:srgbClr val="002060"/>
                </a:solidFill>
                <a:latin typeface="Arial"/>
                <a:cs typeface="Arial"/>
              </a:rPr>
              <a:t>Active Sites</a:t>
            </a:r>
            <a:r>
              <a:rPr lang="en-US" sz="2800" b="1" dirty="0">
                <a:solidFill>
                  <a:srgbClr val="002060"/>
                </a:solidFill>
                <a:latin typeface="Arial"/>
                <a:cs typeface="Arial"/>
              </a:rPr>
              <a:t> of proteins</a:t>
            </a:r>
          </a:p>
          <a:p>
            <a:pPr algn="ctr"/>
            <a:endParaRPr lang="en-US" sz="2800" b="1" dirty="0">
              <a:solidFill>
                <a:srgbClr val="002060"/>
              </a:solidFill>
              <a:latin typeface="Arial"/>
              <a:cs typeface="Arial"/>
            </a:endParaRPr>
          </a:p>
          <a:p>
            <a:pPr algn="ctr"/>
            <a:r>
              <a:rPr lang="en-US" sz="2400" i="1" dirty="0">
                <a:solidFill>
                  <a:srgbClr val="002060"/>
                </a:solidFill>
                <a:latin typeface="Arial"/>
                <a:cs typeface="Arial"/>
              </a:rPr>
              <a:t>Rate Constants Depend on Shielding </a:t>
            </a:r>
          </a:p>
          <a:p>
            <a:pPr algn="ctr"/>
            <a:r>
              <a:rPr lang="en-US" sz="2400" i="1" dirty="0">
                <a:solidFill>
                  <a:srgbClr val="002060"/>
                </a:solidFill>
                <a:latin typeface="Arial"/>
                <a:cs typeface="Arial"/>
              </a:rPr>
              <a:t>and so </a:t>
            </a:r>
          </a:p>
          <a:p>
            <a:pPr algn="ctr"/>
            <a:r>
              <a:rPr lang="en-US" sz="2400" b="1" u="sng" dirty="0">
                <a:solidFill>
                  <a:srgbClr val="002060"/>
                </a:solidFill>
                <a:latin typeface="Arial"/>
                <a:cs typeface="Arial"/>
              </a:rPr>
              <a:t>Rate Constants Depend on Concentration and Charge</a:t>
            </a:r>
            <a:br>
              <a:rPr lang="en-US" sz="3200" i="1" dirty="0">
                <a:solidFill>
                  <a:srgbClr val="002060"/>
                </a:solidFill>
                <a:latin typeface="Arial"/>
                <a:cs typeface="Arial"/>
              </a:rPr>
            </a:br>
            <a:endParaRPr lang="en-US" sz="3200" i="1" dirty="0">
              <a:solidFill>
                <a:srgbClr val="002060"/>
              </a:solidFill>
              <a:latin typeface="Arial"/>
              <a:cs typeface="Arial"/>
            </a:endParaRPr>
          </a:p>
        </p:txBody>
      </p:sp>
      <p:sp>
        <p:nvSpPr>
          <p:cNvPr id="189443" name="Text Box 3"/>
          <p:cNvSpPr txBox="1">
            <a:spLocks noChangeArrowheads="1"/>
          </p:cNvSpPr>
          <p:nvPr/>
        </p:nvSpPr>
        <p:spPr bwMode="auto">
          <a:xfrm>
            <a:off x="0" y="396240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50000"/>
              </a:spcBef>
            </a:pPr>
            <a:endParaRPr lang="en-US" sz="18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89446" name="Text Box 6"/>
          <p:cNvSpPr txBox="1">
            <a:spLocks noChangeArrowheads="1"/>
          </p:cNvSpPr>
          <p:nvPr/>
        </p:nvSpPr>
        <p:spPr bwMode="auto">
          <a:xfrm>
            <a:off x="90488" y="0"/>
            <a:ext cx="8961437" cy="86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spcBef>
                <a:spcPct val="50000"/>
              </a:spcBef>
            </a:pPr>
            <a:r>
              <a:rPr lang="en-US" sz="3200">
                <a:solidFill>
                  <a:srgbClr val="FF0000"/>
                </a:solidFill>
                <a:latin typeface="Arial"/>
                <a:cs typeface="Arial"/>
              </a:rPr>
              <a:t>Main Qualitative Result</a:t>
            </a:r>
            <a:br>
              <a:rPr lang="en-US" sz="3200">
                <a:solidFill>
                  <a:srgbClr val="FF0000"/>
                </a:solidFill>
                <a:latin typeface="Arial"/>
                <a:cs typeface="Arial"/>
              </a:rPr>
            </a:br>
            <a:endParaRPr lang="en-US" sz="3200" b="1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60174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F1713-47D4-4F73-B7ED-4CBE0921E37D}" type="slidenum">
              <a:rPr lang="en-US">
                <a:solidFill>
                  <a:srgbClr val="000000"/>
                </a:solidFill>
              </a:rPr>
              <a:pPr/>
              <a:t>51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9634" name="Text Box 2"/>
          <p:cNvSpPr txBox="1">
            <a:spLocks noChangeArrowheads="1"/>
          </p:cNvSpPr>
          <p:nvPr/>
        </p:nvSpPr>
        <p:spPr bwMode="auto">
          <a:xfrm>
            <a:off x="90488" y="0"/>
            <a:ext cx="8961437" cy="86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spcBef>
                <a:spcPct val="50000"/>
              </a:spcBef>
            </a:pPr>
            <a:r>
              <a:rPr lang="en-US" sz="3200">
                <a:solidFill>
                  <a:srgbClr val="FF0000"/>
                </a:solidFill>
                <a:latin typeface="Arial"/>
                <a:cs typeface="Arial"/>
              </a:rPr>
              <a:t>Main Qualitative Result</a:t>
            </a:r>
            <a:br>
              <a:rPr lang="en-US" sz="3200">
                <a:solidFill>
                  <a:srgbClr val="FF0000"/>
                </a:solidFill>
                <a:latin typeface="Arial"/>
                <a:cs typeface="Arial"/>
              </a:rPr>
            </a:br>
            <a:r>
              <a:rPr lang="en-US" sz="3200" b="1">
                <a:solidFill>
                  <a:srgbClr val="FF0000"/>
                </a:solidFill>
                <a:latin typeface="Arial"/>
                <a:cs typeface="Arial"/>
              </a:rPr>
              <a:t>Shielding in Gramicidin</a:t>
            </a:r>
          </a:p>
        </p:txBody>
      </p:sp>
      <p:sp>
        <p:nvSpPr>
          <p:cNvPr id="69635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50000"/>
              </a:spcBef>
            </a:pPr>
            <a:endParaRPr lang="en-US" sz="180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69636" name="Picture 4" descr="Fig 5 Color blue Thick shielding-aug24  copy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104900"/>
            <a:ext cx="9144000" cy="6189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9637" name="Text Box 5"/>
          <p:cNvSpPr txBox="1">
            <a:spLocks noChangeArrowheads="1"/>
          </p:cNvSpPr>
          <p:nvPr/>
        </p:nvSpPr>
        <p:spPr bwMode="auto">
          <a:xfrm>
            <a:off x="6537325" y="6367661"/>
            <a:ext cx="25146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 dirty="0">
                <a:solidFill>
                  <a:srgbClr val="505050"/>
                </a:solidFill>
                <a:latin typeface="Arial"/>
                <a:cs typeface="Arial"/>
              </a:rPr>
              <a:t>Hollerbach &amp; Eisenberg</a:t>
            </a:r>
          </a:p>
        </p:txBody>
      </p:sp>
    </p:spTree>
    <p:extLst>
      <p:ext uri="{BB962C8B-B14F-4D97-AF65-F5344CB8AC3E}">
        <p14:creationId xmlns:p14="http://schemas.microsoft.com/office/powerpoint/2010/main" val="33693021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2002536" y="850392"/>
            <a:ext cx="4654296" cy="483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Reconciling </a:t>
            </a:r>
            <a:endParaRPr lang="en-US" sz="3200" b="1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Mass Action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and</a:t>
            </a:r>
          </a:p>
          <a:p>
            <a:pPr algn="ctr"/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Maxwell/Kirchoff</a:t>
            </a:r>
            <a:b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will no doubt be a </a:t>
            </a:r>
            <a:b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</a:b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en-US" sz="4800" b="1" dirty="0">
                <a:solidFill>
                  <a:schemeClr val="accent2">
                    <a:lumMod val="75000"/>
                  </a:schemeClr>
                </a:solidFill>
              </a:rPr>
              <a:t>Long Journey</a:t>
            </a:r>
          </a:p>
          <a:p>
            <a:pPr algn="ctr"/>
            <a:endParaRPr lang="en-US" sz="4000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134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0" y="1536174"/>
            <a:ext cx="4572000" cy="41395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“ … incomplete truths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learned on the way </a:t>
            </a:r>
          </a:p>
          <a:p>
            <a:pPr algn="ctr"/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may become ingrained</a:t>
            </a:r>
            <a:br>
              <a:rPr lang="en-US" sz="24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</a:b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 </a:t>
            </a:r>
            <a:br>
              <a:rPr lang="en-US" sz="24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and taken as the whole truth….…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</a:rPr>
            </a:br>
            <a:br>
              <a:rPr lang="en-US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what is true </a:t>
            </a:r>
            <a:br>
              <a:rPr lang="en-US" sz="24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and what is only sometimes true 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</a:b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will become confused.”</a:t>
            </a:r>
          </a:p>
          <a:p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en-US" sz="1800" b="1" dirty="0">
                <a:solidFill>
                  <a:schemeClr val="accent2">
                    <a:lumMod val="75000"/>
                  </a:schemeClr>
                </a:solidFill>
              </a:rPr>
              <a:t>Richard Feynman </a:t>
            </a:r>
          </a:p>
          <a:p>
            <a:pPr algn="ctr"/>
            <a:r>
              <a:rPr lang="en-US" sz="1100" b="1" dirty="0">
                <a:solidFill>
                  <a:schemeClr val="accent2">
                    <a:lumMod val="75000"/>
                  </a:schemeClr>
                </a:solidFill>
              </a:rPr>
              <a:t>from p.15-61 “The Feynman: Lectures on Physics,  Mainly Electromagnetism and Matter. Vol. 2” 1963, New York: Addison-Wesley Publishing Co., also at  available on line</a:t>
            </a:r>
          </a:p>
        </p:txBody>
      </p:sp>
    </p:spTree>
    <p:extLst>
      <p:ext uri="{BB962C8B-B14F-4D97-AF65-F5344CB8AC3E}">
        <p14:creationId xmlns:p14="http://schemas.microsoft.com/office/powerpoint/2010/main" val="23562518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8226" y="2068083"/>
            <a:ext cx="678536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“Sometimes it is necessary </a:t>
            </a:r>
            <a:br>
              <a:rPr lang="en-US" sz="24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</a:b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to put a veil </a:t>
            </a:r>
            <a:br>
              <a:rPr lang="en-US" sz="24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</a:b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on the past, </a:t>
            </a:r>
            <a:br>
              <a:rPr lang="en-US" sz="24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</a:b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For the Sake of the Future”</a:t>
            </a:r>
          </a:p>
          <a:p>
            <a:pPr algn="ctr"/>
            <a:endParaRPr lang="en-US" sz="2400" dirty="0">
              <a:solidFill>
                <a:schemeClr val="accent2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Henry Clay, the Essential American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p. 375 D.S. &amp; J.T.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Heidler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2016809" y="707662"/>
            <a:ext cx="4888194" cy="338554"/>
          </a:xfrm>
          <a:prstGeom prst="rect">
            <a:avLst/>
          </a:prstGeom>
          <a:noFill/>
          <a:ln w="19050">
            <a:solidFill>
              <a:srgbClr val="19066A"/>
            </a:solidFill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History of Derivations of Law of Mass Action</a:t>
            </a:r>
          </a:p>
        </p:txBody>
      </p:sp>
    </p:spTree>
    <p:extLst>
      <p:ext uri="{BB962C8B-B14F-4D97-AF65-F5344CB8AC3E}">
        <p14:creationId xmlns:p14="http://schemas.microsoft.com/office/powerpoint/2010/main" val="15576298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7472" y="235138"/>
            <a:ext cx="7969326" cy="2677656"/>
          </a:xfr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“Journey</a:t>
            </a:r>
            <a:br>
              <a:rPr lang="en-US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of a thousand miles </a:t>
            </a:r>
            <a:b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starts </a:t>
            </a:r>
            <a:br>
              <a:rPr lang="en-US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with a single step”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in the right direction,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 beg to add to this Chinese saying</a:t>
            </a:r>
          </a:p>
        </p:txBody>
      </p:sp>
    </p:spTree>
    <p:extLst>
      <p:ext uri="{BB962C8B-B14F-4D97-AF65-F5344CB8AC3E}">
        <p14:creationId xmlns:p14="http://schemas.microsoft.com/office/powerpoint/2010/main" val="2705097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7472" y="1343131"/>
            <a:ext cx="7969326" cy="461665"/>
          </a:xfr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As a Chicago Surgeon put it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4220" y="2014669"/>
            <a:ext cx="6729813" cy="2676970"/>
          </a:xfrm>
        </p:spPr>
        <p:txBody>
          <a:bodyPr/>
          <a:lstStyle/>
          <a:p>
            <a:r>
              <a:rPr lang="en-US" sz="4400" b="1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You better head in the right direction,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if you want to get anywhere</a:t>
            </a:r>
          </a:p>
        </p:txBody>
      </p:sp>
    </p:spTree>
    <p:extLst>
      <p:ext uri="{BB962C8B-B14F-4D97-AF65-F5344CB8AC3E}">
        <p14:creationId xmlns:p14="http://schemas.microsoft.com/office/powerpoint/2010/main" val="16590046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348" y="331104"/>
            <a:ext cx="8229600" cy="526832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19066A"/>
                </a:solidFill>
              </a:rPr>
              <a:t>That direction needs to include the </a:t>
            </a:r>
            <a:r>
              <a:rPr lang="en-US" b="1" dirty="0">
                <a:solidFill>
                  <a:srgbClr val="19066A"/>
                </a:solidFill>
                <a:latin typeface="Arial Black" panose="020B0A04020102020204" pitchFamily="34" charset="0"/>
              </a:rPr>
              <a:t>Electric Field</a:t>
            </a:r>
            <a:r>
              <a:rPr lang="en-US" b="1" dirty="0">
                <a:solidFill>
                  <a:srgbClr val="19066A"/>
                </a:solidFill>
              </a:rPr>
              <a:t> </a:t>
            </a:r>
            <a:br>
              <a:rPr lang="en-US" b="1" dirty="0">
                <a:solidFill>
                  <a:srgbClr val="19066A"/>
                </a:solidFill>
              </a:rPr>
            </a:br>
            <a:r>
              <a:rPr lang="en-US" sz="3200" b="1" dirty="0">
                <a:solidFill>
                  <a:srgbClr val="19066A"/>
                </a:solidFill>
              </a:rPr>
              <a:t>calculated and calibrated,</a:t>
            </a:r>
            <a:br>
              <a:rPr lang="en-US" sz="3200" b="1" dirty="0">
                <a:solidFill>
                  <a:srgbClr val="19066A"/>
                </a:solidFill>
              </a:rPr>
            </a:br>
            <a:r>
              <a:rPr lang="en-US" sz="3200" b="1" dirty="0">
                <a:solidFill>
                  <a:srgbClr val="19066A"/>
                </a:solidFill>
              </a:rPr>
              <a:t>global and local,</a:t>
            </a:r>
            <a:br>
              <a:rPr lang="en-US" sz="3200" b="1" dirty="0">
                <a:solidFill>
                  <a:srgbClr val="19066A"/>
                </a:solidFill>
              </a:rPr>
            </a:br>
            <a:br>
              <a:rPr lang="en-US" sz="3200" b="1" dirty="0">
                <a:solidFill>
                  <a:srgbClr val="19066A"/>
                </a:solidFill>
              </a:rPr>
            </a:br>
            <a:r>
              <a:rPr lang="en-US" sz="2400" b="1" dirty="0">
                <a:solidFill>
                  <a:srgbClr val="19066A"/>
                </a:solidFill>
              </a:rPr>
              <a:t>if the journey is ever to end,</a:t>
            </a:r>
            <a:br>
              <a:rPr lang="en-US" sz="2400" b="1" dirty="0">
                <a:solidFill>
                  <a:srgbClr val="19066A"/>
                </a:solidFill>
              </a:rPr>
            </a:br>
            <a:r>
              <a:rPr lang="en-US" sz="1800" b="1" dirty="0">
                <a:solidFill>
                  <a:srgbClr val="19066A"/>
                </a:solidFill>
              </a:rPr>
              <a:t>in my view.</a:t>
            </a:r>
            <a:endParaRPr lang="en-US" b="1" dirty="0">
              <a:solidFill>
                <a:srgbClr val="190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4229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Number Placeholder 5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3EBC5720-5424-44E0-AF74-EF6CE3A2E5A8}" type="slidenum">
              <a:rPr lang="en-US" sz="1400" smtClean="0">
                <a:solidFill>
                  <a:srgbClr val="000000"/>
                </a:solidFill>
                <a:latin typeface="Times" pitchFamily="18" charset="0"/>
              </a:rPr>
              <a:pPr/>
              <a:t>58</a:t>
            </a:fld>
            <a:endParaRPr lang="en-US" sz="1400" dirty="0">
              <a:solidFill>
                <a:srgbClr val="000000"/>
              </a:solidFill>
              <a:latin typeface="Times" pitchFamily="18" charset="0"/>
            </a:endParaRPr>
          </a:p>
        </p:txBody>
      </p:sp>
      <p:sp>
        <p:nvSpPr>
          <p:cNvPr id="147459" name="Text Box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65113" y="4338638"/>
            <a:ext cx="85566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</a:pPr>
            <a:endParaRPr lang="en-US" sz="4400" b="1" u="sng" dirty="0">
              <a:solidFill>
                <a:srgbClr val="000099"/>
              </a:solidFill>
              <a:ea typeface="Gulim" pitchFamily="34" charset="-127"/>
            </a:endParaRPr>
          </a:p>
        </p:txBody>
      </p:sp>
      <p:cxnSp>
        <p:nvCxnSpPr>
          <p:cNvPr id="147460" name="Straight Arrow Connector 10"/>
          <p:cNvCxnSpPr>
            <a:cxnSpLocks noChangeShapeType="1"/>
          </p:cNvCxnSpPr>
          <p:nvPr>
            <p:custDataLst>
              <p:tags r:id="rId4"/>
            </p:custDataLst>
          </p:nvPr>
        </p:nvCxnSpPr>
        <p:spPr bwMode="auto">
          <a:xfrm>
            <a:off x="3752850" y="4895850"/>
            <a:ext cx="914400" cy="914400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cxnSp>
        <p:nvCxnSpPr>
          <p:cNvPr id="147461" name="Straight Arrow Connector 12"/>
          <p:cNvCxnSpPr>
            <a:cxnSpLocks noChangeShapeType="1"/>
          </p:cNvCxnSpPr>
          <p:nvPr>
            <p:custDataLst>
              <p:tags r:id="rId5"/>
            </p:custDataLst>
          </p:nvPr>
        </p:nvCxnSpPr>
        <p:spPr bwMode="auto">
          <a:xfrm>
            <a:off x="3867150" y="4875213"/>
            <a:ext cx="914400" cy="914400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cxnSp>
        <p:nvCxnSpPr>
          <p:cNvPr id="147462" name="Straight Arrow Connector 14"/>
          <p:cNvCxnSpPr>
            <a:cxnSpLocks noChangeShapeType="1"/>
          </p:cNvCxnSpPr>
          <p:nvPr>
            <p:custDataLst>
              <p:tags r:id="rId6"/>
            </p:custDataLst>
          </p:nvPr>
        </p:nvCxnSpPr>
        <p:spPr bwMode="auto">
          <a:xfrm flipV="1">
            <a:off x="390525" y="5100638"/>
            <a:ext cx="381000" cy="252412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sp>
        <p:nvSpPr>
          <p:cNvPr id="147463" name="Rectangle 4"/>
          <p:cNvSpPr>
            <a:spLocks noChangeArrowheads="1"/>
          </p:cNvSpPr>
          <p:nvPr/>
        </p:nvSpPr>
        <p:spPr bwMode="auto">
          <a:xfrm>
            <a:off x="390525" y="702163"/>
            <a:ext cx="8591550" cy="5816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ko-KR" sz="4000" b="1" dirty="0">
                <a:solidFill>
                  <a:srgbClr val="19066A"/>
                </a:solidFill>
                <a:ea typeface="Gulim" pitchFamily="34" charset="-127"/>
              </a:rPr>
              <a:t>Replacement of </a:t>
            </a:r>
            <a:br>
              <a:rPr lang="en-US" altLang="ko-KR" sz="4000" b="1" dirty="0">
                <a:solidFill>
                  <a:srgbClr val="19066A"/>
                </a:solidFill>
                <a:ea typeface="Gulim" pitchFamily="34" charset="-127"/>
              </a:rPr>
            </a:br>
            <a:r>
              <a:rPr lang="en-US" altLang="ko-KR" sz="4000" b="1" dirty="0">
                <a:solidFill>
                  <a:srgbClr val="19066A"/>
                </a:solidFill>
                <a:ea typeface="Gulim" pitchFamily="34" charset="-127"/>
              </a:rPr>
              <a:t>“Law of Mass Action” </a:t>
            </a:r>
            <a:br>
              <a:rPr lang="en-US" altLang="ko-KR" sz="4000" b="1" dirty="0">
                <a:solidFill>
                  <a:srgbClr val="19066A"/>
                </a:solidFill>
                <a:ea typeface="Gulim" pitchFamily="34" charset="-127"/>
              </a:rPr>
            </a:br>
            <a:r>
              <a:rPr lang="en-US" altLang="ko-KR" sz="4000" b="1" dirty="0">
                <a:solidFill>
                  <a:srgbClr val="19066A"/>
                </a:solidFill>
                <a:ea typeface="Gulim" pitchFamily="34" charset="-127"/>
              </a:rPr>
              <a:t>is </a:t>
            </a:r>
            <a:br>
              <a:rPr lang="en-US" altLang="ko-KR" sz="4000" b="1" dirty="0">
                <a:solidFill>
                  <a:srgbClr val="19066A"/>
                </a:solidFill>
                <a:ea typeface="Gulim" pitchFamily="34" charset="-127"/>
              </a:rPr>
            </a:br>
            <a:r>
              <a:rPr lang="en-US" altLang="ko-KR" sz="4000" b="1" dirty="0">
                <a:solidFill>
                  <a:srgbClr val="19066A"/>
                </a:solidFill>
                <a:ea typeface="Gulim" pitchFamily="34" charset="-127"/>
              </a:rPr>
              <a:t>Feasible for </a:t>
            </a:r>
            <a:br>
              <a:rPr lang="en-US" altLang="ko-KR" sz="4000" b="1" dirty="0">
                <a:solidFill>
                  <a:srgbClr val="19066A"/>
                </a:solidFill>
                <a:ea typeface="Gulim" pitchFamily="34" charset="-127"/>
              </a:rPr>
            </a:br>
            <a:r>
              <a:rPr lang="en-US" altLang="ko-KR" sz="4000" b="1" u="sng" dirty="0">
                <a:solidFill>
                  <a:srgbClr val="19066A"/>
                </a:solidFill>
                <a:ea typeface="Gulim" pitchFamily="34" charset="-127"/>
              </a:rPr>
              <a:t>Ionic Solutions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19066A"/>
                </a:solidFill>
                <a:ea typeface="Gulim" pitchFamily="34" charset="-127"/>
              </a:rPr>
              <a:t>using the</a:t>
            </a:r>
            <a:br>
              <a:rPr lang="en-US" altLang="ko-KR" dirty="0">
                <a:solidFill>
                  <a:srgbClr val="19066A"/>
                </a:solidFill>
                <a:ea typeface="Gulim" pitchFamily="34" charset="-127"/>
              </a:rPr>
            </a:br>
            <a:r>
              <a:rPr lang="en-US" altLang="ko-KR" sz="4000" b="1" u="sng" dirty="0">
                <a:solidFill>
                  <a:srgbClr val="19066A"/>
                </a:solidFill>
                <a:ea typeface="Gulim" pitchFamily="34" charset="-127"/>
              </a:rPr>
              <a:t>All Spheres</a:t>
            </a:r>
            <a:br>
              <a:rPr lang="en-US" altLang="ko-KR" sz="4000" b="1" u="sng" dirty="0">
                <a:solidFill>
                  <a:srgbClr val="19066A"/>
                </a:solidFill>
                <a:ea typeface="Gulim" pitchFamily="34" charset="-127"/>
              </a:rPr>
            </a:br>
            <a:r>
              <a:rPr lang="en-US" altLang="ko-KR" sz="2400" dirty="0">
                <a:solidFill>
                  <a:srgbClr val="19066A"/>
                </a:solidFill>
                <a:ea typeface="Gulim" pitchFamily="34" charset="-127"/>
              </a:rPr>
              <a:t>(primitive = implicit solvent model of ionic solutions)</a:t>
            </a:r>
            <a:br>
              <a:rPr lang="en-US" altLang="ko-KR" sz="2400" dirty="0">
                <a:solidFill>
                  <a:srgbClr val="19066A"/>
                </a:solidFill>
                <a:ea typeface="Gulim" pitchFamily="34" charset="-127"/>
              </a:rPr>
            </a:br>
            <a:r>
              <a:rPr lang="en-US" altLang="ko-KR" sz="2000" dirty="0">
                <a:solidFill>
                  <a:srgbClr val="19066A"/>
                </a:solidFill>
                <a:ea typeface="Gulim" pitchFamily="34" charset="-127"/>
              </a:rPr>
              <a:t>and</a:t>
            </a:r>
            <a:br>
              <a:rPr lang="en-US" altLang="ko-KR" sz="2400" dirty="0">
                <a:solidFill>
                  <a:srgbClr val="19066A"/>
                </a:solidFill>
                <a:ea typeface="Gulim" pitchFamily="34" charset="-127"/>
              </a:rPr>
            </a:br>
            <a:r>
              <a:rPr lang="en-US" altLang="ko-KR" sz="2400" b="1" u="sng" dirty="0">
                <a:solidFill>
                  <a:srgbClr val="19066A"/>
                </a:solidFill>
                <a:ea typeface="Gulim" pitchFamily="34" charset="-127"/>
              </a:rPr>
              <a:t>Theory of Complex Fluids</a:t>
            </a:r>
            <a:br>
              <a:rPr lang="en-US" altLang="ko-KR" sz="2800" dirty="0">
                <a:solidFill>
                  <a:srgbClr val="19066A"/>
                </a:solidFill>
                <a:ea typeface="Gulim" pitchFamily="34" charset="-127"/>
              </a:rPr>
            </a:br>
            <a:r>
              <a:rPr lang="en-US" altLang="ko-KR" sz="2800" dirty="0">
                <a:solidFill>
                  <a:srgbClr val="19066A"/>
                </a:solidFill>
                <a:ea typeface="Gulim" pitchFamily="34" charset="-127"/>
              </a:rPr>
              <a:t> </a:t>
            </a:r>
            <a:r>
              <a:rPr lang="en-US" altLang="ko-KR" sz="4000" b="1" dirty="0">
                <a:solidFill>
                  <a:srgbClr val="19066A"/>
                </a:solidFill>
                <a:ea typeface="Gulim" pitchFamily="34" charset="-127"/>
              </a:rPr>
              <a:t> </a:t>
            </a:r>
            <a:endParaRPr lang="en-US" altLang="ko-KR" sz="3200" b="1" dirty="0">
              <a:solidFill>
                <a:srgbClr val="19066A"/>
              </a:solidFill>
              <a:ea typeface="Gulim" pitchFamily="34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11572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820305" y="196901"/>
            <a:ext cx="8095795" cy="6517088"/>
            <a:chOff x="820305" y="196901"/>
            <a:chExt cx="8095795" cy="6517088"/>
          </a:xfrm>
        </p:grpSpPr>
        <p:grpSp>
          <p:nvGrpSpPr>
            <p:cNvPr id="16" name="Group 15"/>
            <p:cNvGrpSpPr/>
            <p:nvPr/>
          </p:nvGrpSpPr>
          <p:grpSpPr>
            <a:xfrm>
              <a:off x="820305" y="196901"/>
              <a:ext cx="5293668" cy="6517088"/>
              <a:chOff x="2723207" y="230457"/>
              <a:chExt cx="5293668" cy="6517088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3207" y="230457"/>
                <a:ext cx="4814184" cy="6517088"/>
              </a:xfrm>
              <a:prstGeom prst="rect">
                <a:avLst/>
              </a:prstGeom>
            </p:spPr>
          </p:pic>
          <p:sp>
            <p:nvSpPr>
              <p:cNvPr id="24" name="TextBox 3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2924837" y="2846940"/>
                <a:ext cx="5092038" cy="11386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91340" tIns="45672" rIns="91340" bIns="45672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‘</a:t>
                </a: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Law</a:t>
                </a: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’</a:t>
                </a: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 of Mass Action </a:t>
                </a:r>
                <a:b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</a:b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including</a:t>
                </a:r>
                <a:b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</a:b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Interactions</a:t>
                </a:r>
                <a:endPara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913255" y="6094884"/>
                <a:ext cx="3057995" cy="230832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1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From Bob Eisenberg  p. 1-6, in this issue</a:t>
                </a: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5796792" y="1783993"/>
              <a:ext cx="29193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Variational Approach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EnVarA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5278074" y="3045336"/>
              <a:ext cx="3638026" cy="1233048"/>
              <a:chOff x="5278074" y="3045336"/>
              <a:chExt cx="3638026" cy="1233048"/>
            </a:xfrm>
          </p:grpSpPr>
          <p:graphicFrame>
            <p:nvGraphicFramePr>
              <p:cNvPr id="20" name="Object 19"/>
              <p:cNvGraphicFramePr>
                <a:graphicFrameLocks noChangeAspect="1"/>
              </p:cNvGraphicFramePr>
              <p:nvPr>
                <p:custDataLst>
                  <p:tags r:id="rId2"/>
                </p:custDataLst>
                <p:extLst>
                  <p:ext uri="{D42A27DB-BD31-4B8C-83A1-F6EECF244321}">
                    <p14:modId xmlns:p14="http://schemas.microsoft.com/office/powerpoint/2010/main" val="3377339181"/>
                  </p:ext>
                </p:extLst>
              </p:nvPr>
            </p:nvGraphicFramePr>
            <p:xfrm>
              <a:off x="6104185" y="3270002"/>
              <a:ext cx="2799586" cy="10083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0965" name="Equation" r:id="rId7" imgW="3251160" imgH="1168200" progId="Equation.DSMT4">
                      <p:embed/>
                    </p:oleObj>
                  </mc:Choice>
                  <mc:Fallback>
                    <p:oleObj name="Equation" r:id="rId7" imgW="3251160" imgH="116820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104185" y="3270002"/>
                            <a:ext cx="2799586" cy="10083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1" name="TextBox 20"/>
              <p:cNvSpPr txBox="1"/>
              <p:nvPr/>
            </p:nvSpPr>
            <p:spPr>
              <a:xfrm>
                <a:off x="5278074" y="3045336"/>
                <a:ext cx="23237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1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Conservative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592349" y="3046866"/>
                <a:ext cx="23237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1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Dissipative</a:t>
                </a:r>
              </a:p>
            </p:txBody>
          </p:sp>
        </p:grpSp>
        <p:cxnSp>
          <p:nvCxnSpPr>
            <p:cNvPr id="19" name="Straight Arrow Connector 18"/>
            <p:cNvCxnSpPr/>
            <p:nvPr/>
          </p:nvCxnSpPr>
          <p:spPr bwMode="auto">
            <a:xfrm flipV="1">
              <a:off x="4379053" y="2030136"/>
              <a:ext cx="1585519" cy="1698771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703372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290" name="Picture 2" descr="http://www.neverstoptraveling.com/wp-content/uploads/2012/05/500-BarnesFoundation-11-M.Edlow-Photo-by-M.-Edlow-for-GPTM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063" y="1089723"/>
            <a:ext cx="3420896" cy="227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8292" name="Picture 4" descr="Image result for barnes foundation ima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06" y="2323782"/>
            <a:ext cx="2415545" cy="304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262886" y="655319"/>
            <a:ext cx="3916680" cy="10156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+mn-lt"/>
              </a:rPr>
              <a:t>Incomparable</a:t>
            </a:r>
          </a:p>
          <a:p>
            <a:pPr algn="ctr"/>
            <a:r>
              <a:rPr lang="en-US" sz="2800" b="1" dirty="0">
                <a:solidFill>
                  <a:srgbClr val="000000"/>
                </a:solidFill>
                <a:latin typeface="Arial Black" panose="020B0A04020102020204" pitchFamily="34" charset="0"/>
              </a:rPr>
              <a:t>Barnes Foundation</a:t>
            </a:r>
            <a:endParaRPr lang="en-US" b="1" dirty="0">
              <a:solidFill>
                <a:srgbClr val="000000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dirty="0">
                <a:solidFill>
                  <a:srgbClr val="000000"/>
                </a:solidFill>
                <a:latin typeface="+mj-lt"/>
              </a:rPr>
              <a:t>Philadelphia</a:t>
            </a:r>
          </a:p>
        </p:txBody>
      </p:sp>
      <p:sp>
        <p:nvSpPr>
          <p:cNvPr id="6" name="AutoShape 10" descr="Image result for barnes foundation imag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2" descr="Image result for barnes foundation image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566" y="3634738"/>
            <a:ext cx="4179238" cy="243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302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11D263-606F-4B1E-B1C7-4C57675DDEDC}" type="slidenum">
              <a:rPr lang="en-US" smtClean="0">
                <a:solidFill>
                  <a:srgbClr val="333399">
                    <a:lumMod val="50000"/>
                  </a:srgbClr>
                </a:solidFill>
              </a:rPr>
              <a:pPr>
                <a:defRPr/>
              </a:pPr>
              <a:t>60</a:t>
            </a:fld>
            <a:endParaRPr lang="en-US" dirty="0">
              <a:solidFill>
                <a:srgbClr val="333399">
                  <a:lumMod val="50000"/>
                </a:srgbClr>
              </a:solidFill>
            </a:endParaRPr>
          </a:p>
        </p:txBody>
      </p:sp>
      <p:sp>
        <p:nvSpPr>
          <p:cNvPr id="5" name="TextBox 2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91580" y="300973"/>
            <a:ext cx="7522041" cy="2369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r>
              <a:rPr lang="en-US" sz="3600" b="1" dirty="0">
                <a:solidFill>
                  <a:srgbClr val="19066A"/>
                </a:solidFill>
                <a:latin typeface="Calibri" pitchFamily="34" charset="0"/>
              </a:rPr>
              <a:t>Energetic Variational Approach </a:t>
            </a:r>
            <a:br>
              <a:rPr lang="en-US" sz="3600" b="1" dirty="0">
                <a:solidFill>
                  <a:srgbClr val="19066A"/>
                </a:solidFill>
                <a:latin typeface="Calibri" pitchFamily="34" charset="0"/>
              </a:rPr>
            </a:br>
            <a:r>
              <a:rPr lang="en-US" sz="3600" b="1" dirty="0">
                <a:solidFill>
                  <a:srgbClr val="19066A"/>
                </a:solidFill>
                <a:latin typeface="Calibri" pitchFamily="34" charset="0"/>
              </a:rPr>
              <a:t>allows </a:t>
            </a:r>
          </a:p>
          <a:p>
            <a:pPr algn="ctr"/>
            <a:r>
              <a:rPr lang="en-US" sz="2000" b="1" dirty="0">
                <a:solidFill>
                  <a:srgbClr val="19066A"/>
                </a:solidFill>
                <a:latin typeface="Calibri" pitchFamily="34" charset="0"/>
              </a:rPr>
              <a:t>accurate computation of</a:t>
            </a:r>
            <a:br>
              <a:rPr lang="en-US" sz="2000" b="1" dirty="0">
                <a:solidFill>
                  <a:srgbClr val="19066A"/>
                </a:solidFill>
                <a:latin typeface="Calibri" pitchFamily="34" charset="0"/>
              </a:rPr>
            </a:br>
            <a:r>
              <a:rPr lang="en-US" sz="3600" b="1" dirty="0">
                <a:solidFill>
                  <a:srgbClr val="19066A"/>
                </a:solidFill>
                <a:latin typeface="Calibri" pitchFamily="34" charset="0"/>
              </a:rPr>
              <a:t>Flow and Interactions</a:t>
            </a:r>
            <a:br>
              <a:rPr lang="en-US" sz="2800" b="1" dirty="0">
                <a:solidFill>
                  <a:srgbClr val="19066A"/>
                </a:solidFill>
                <a:latin typeface="Calibri" pitchFamily="34" charset="0"/>
              </a:rPr>
            </a:br>
            <a:r>
              <a:rPr lang="en-US" sz="2000" b="1" dirty="0">
                <a:solidFill>
                  <a:srgbClr val="19066A"/>
                </a:solidFill>
                <a:latin typeface="Calibri" pitchFamily="34" charset="0"/>
              </a:rPr>
              <a:t> in Complex Fluids like Liquid Crystals</a:t>
            </a:r>
          </a:p>
        </p:txBody>
      </p:sp>
      <p:sp>
        <p:nvSpPr>
          <p:cNvPr id="3" name="Rectangle 2"/>
          <p:cNvSpPr/>
          <p:nvPr/>
        </p:nvSpPr>
        <p:spPr>
          <a:xfrm>
            <a:off x="1943136" y="4833156"/>
            <a:ext cx="52189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19066A"/>
                </a:solidFill>
                <a:latin typeface="Calibri" pitchFamily="34" charset="0"/>
              </a:rPr>
              <a:t>Engineering needs Calibrated Theories and Simulations</a:t>
            </a:r>
          </a:p>
          <a:p>
            <a:pPr algn="ctr"/>
            <a:r>
              <a:rPr lang="en-US" dirty="0">
                <a:solidFill>
                  <a:srgbClr val="19066A"/>
                </a:solidFill>
                <a:latin typeface="Calibri" pitchFamily="34" charset="0"/>
              </a:rPr>
              <a:t>Engineering Devices almost always use flow</a:t>
            </a:r>
          </a:p>
        </p:txBody>
      </p:sp>
      <p:sp>
        <p:nvSpPr>
          <p:cNvPr id="6" name="Rectangle 5"/>
          <p:cNvSpPr/>
          <p:nvPr/>
        </p:nvSpPr>
        <p:spPr>
          <a:xfrm>
            <a:off x="1347846" y="3104963"/>
            <a:ext cx="64447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19066A"/>
                </a:solidFill>
                <a:latin typeface="Calibri" pitchFamily="34" charset="0"/>
              </a:rPr>
              <a:t>Classical theories and Molecular Dynamics</a:t>
            </a:r>
            <a:br>
              <a:rPr lang="en-US" sz="2400" b="1" dirty="0">
                <a:solidFill>
                  <a:srgbClr val="19066A"/>
                </a:solidFill>
                <a:latin typeface="Calibri" pitchFamily="34" charset="0"/>
              </a:rPr>
            </a:br>
            <a:r>
              <a:rPr lang="en-US" sz="2400" b="1" dirty="0">
                <a:solidFill>
                  <a:srgbClr val="19066A"/>
                </a:solidFill>
                <a:latin typeface="Calibri" pitchFamily="34" charset="0"/>
              </a:rPr>
              <a:t>have difficulties with flow, interactions, </a:t>
            </a:r>
            <a:br>
              <a:rPr lang="en-US" sz="2400" b="1" dirty="0">
                <a:solidFill>
                  <a:srgbClr val="19066A"/>
                </a:solidFill>
                <a:latin typeface="Calibri" pitchFamily="34" charset="0"/>
              </a:rPr>
            </a:br>
            <a:r>
              <a:rPr lang="en-US" sz="2400" b="1" dirty="0">
                <a:solidFill>
                  <a:srgbClr val="19066A"/>
                </a:solidFill>
                <a:latin typeface="Calibri" pitchFamily="34" charset="0"/>
              </a:rPr>
              <a:t>and complex fluids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043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Number Placeholder 1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C5675AA8-B827-4B95-8A16-8C3611A95974}" type="slidenum">
              <a:rPr lang="en-US" sz="1400" smtClean="0">
                <a:solidFill>
                  <a:srgbClr val="000000"/>
                </a:solidFill>
                <a:latin typeface="Times" pitchFamily="18" charset="0"/>
              </a:rPr>
              <a:pPr/>
              <a:t>61</a:t>
            </a:fld>
            <a:endParaRPr lang="en-US" sz="1400" dirty="0">
              <a:solidFill>
                <a:srgbClr val="000000"/>
              </a:solidFill>
              <a:latin typeface="Times" pitchFamily="18" charset="0"/>
            </a:endParaRPr>
          </a:p>
        </p:txBody>
      </p:sp>
      <p:sp>
        <p:nvSpPr>
          <p:cNvPr id="150531" name="Oval 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943100" y="2933700"/>
            <a:ext cx="5600700" cy="735013"/>
          </a:xfrm>
          <a:prstGeom prst="ellipse">
            <a:avLst/>
          </a:prstGeom>
          <a:noFill/>
          <a:ln w="25400" algn="ctr">
            <a:solidFill>
              <a:srgbClr val="285E62">
                <a:alpha val="0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37160" bIns="13716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grpSp>
        <p:nvGrpSpPr>
          <p:cNvPr id="150532" name="Group 38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420265" y="0"/>
            <a:ext cx="8315751" cy="6710340"/>
            <a:chOff x="430795" y="0"/>
            <a:chExt cx="8316042" cy="6710196"/>
          </a:xfrm>
        </p:grpSpPr>
        <p:grpSp>
          <p:nvGrpSpPr>
            <p:cNvPr id="150533" name="Group 36"/>
            <p:cNvGrpSpPr>
              <a:grpSpLocks/>
            </p:cNvGrpSpPr>
            <p:nvPr/>
          </p:nvGrpSpPr>
          <p:grpSpPr bwMode="auto">
            <a:xfrm>
              <a:off x="430795" y="0"/>
              <a:ext cx="8316042" cy="6710196"/>
              <a:chOff x="421559" y="0"/>
              <a:chExt cx="8316042" cy="6710196"/>
            </a:xfrm>
          </p:grpSpPr>
          <p:grpSp>
            <p:nvGrpSpPr>
              <p:cNvPr id="150535" name="Group 35"/>
              <p:cNvGrpSpPr>
                <a:grpSpLocks/>
              </p:cNvGrpSpPr>
              <p:nvPr/>
            </p:nvGrpSpPr>
            <p:grpSpPr bwMode="auto">
              <a:xfrm>
                <a:off x="517238" y="0"/>
                <a:ext cx="8220363" cy="2136485"/>
                <a:chOff x="517238" y="0"/>
                <a:chExt cx="8220363" cy="2136485"/>
              </a:xfrm>
            </p:grpSpPr>
            <p:sp>
              <p:nvSpPr>
                <p:cNvPr id="150551" name="TextBox 3"/>
                <p:cNvSpPr txBox="1">
                  <a:spLocks noChangeArrowheads="1"/>
                </p:cNvSpPr>
                <p:nvPr/>
              </p:nvSpPr>
              <p:spPr bwMode="auto">
                <a:xfrm>
                  <a:off x="805729" y="0"/>
                  <a:ext cx="7648575" cy="138499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1pPr>
                  <a:lvl2pPr marL="742950" indent="-28575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2pPr>
                  <a:lvl3pPr marL="11430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3pPr>
                  <a:lvl4pPr marL="16002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4pPr>
                  <a:lvl5pPr marL="20574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:r>
                    <a:rPr lang="en-US" sz="3600" b="1" u="sng" dirty="0">
                      <a:solidFill>
                        <a:srgbClr val="000000"/>
                      </a:solidFill>
                      <a:latin typeface="Calibri" pitchFamily="34" charset="0"/>
                    </a:rPr>
                    <a:t>Energetic Variational Approach</a:t>
                  </a:r>
                  <a:br>
                    <a:rPr lang="en-US" sz="3600" b="1" u="sng" dirty="0">
                      <a:solidFill>
                        <a:srgbClr val="000000"/>
                      </a:solidFill>
                      <a:latin typeface="Calibri" pitchFamily="34" charset="0"/>
                    </a:rPr>
                  </a:br>
                  <a:r>
                    <a:rPr lang="en-US" sz="2800" b="1" i="1" dirty="0">
                      <a:solidFill>
                        <a:srgbClr val="000000"/>
                      </a:solidFill>
                      <a:latin typeface="Calibri" pitchFamily="34" charset="0"/>
                    </a:rPr>
                    <a:t>EnVarA</a:t>
                  </a:r>
                  <a:r>
                    <a:rPr lang="en-US" sz="2800" b="1" dirty="0">
                      <a:solidFill>
                        <a:srgbClr val="000000"/>
                      </a:solidFill>
                      <a:latin typeface="Calibri" pitchFamily="34" charset="0"/>
                    </a:rPr>
                    <a:t> </a:t>
                  </a:r>
                  <a:br>
                    <a:rPr lang="en-US" sz="2800" b="1" dirty="0">
                      <a:solidFill>
                        <a:srgbClr val="000000"/>
                      </a:solidFill>
                      <a:latin typeface="Calibri" pitchFamily="34" charset="0"/>
                    </a:rPr>
                  </a:br>
                  <a:r>
                    <a:rPr lang="en-US" sz="2000" b="1" u="sng" dirty="0">
                      <a:solidFill>
                        <a:srgbClr val="000000"/>
                      </a:solidFill>
                      <a:latin typeface="Calibri" pitchFamily="34" charset="0"/>
                    </a:rPr>
                    <a:t>Chun Liu</a:t>
                  </a:r>
                  <a:r>
                    <a:rPr lang="en-US" sz="2000" b="1" dirty="0">
                      <a:solidFill>
                        <a:srgbClr val="000000"/>
                      </a:solidFill>
                      <a:latin typeface="Calibri" pitchFamily="34" charset="0"/>
                    </a:rPr>
                    <a:t>, Rolf Ryham, and Yunkyong Hyon</a:t>
                  </a:r>
                  <a:endParaRPr lang="en-US" sz="2800" dirty="0">
                    <a:solidFill>
                      <a:srgbClr val="000000"/>
                    </a:solidFill>
                    <a:latin typeface="Calibri" pitchFamily="34" charset="0"/>
                  </a:endParaRPr>
                </a:p>
              </p:txBody>
            </p:sp>
            <p:sp>
              <p:nvSpPr>
                <p:cNvPr id="150552" name="TextBox 12"/>
                <p:cNvSpPr txBox="1">
                  <a:spLocks noChangeArrowheads="1"/>
                </p:cNvSpPr>
                <p:nvPr/>
              </p:nvSpPr>
              <p:spPr bwMode="auto">
                <a:xfrm>
                  <a:off x="517238" y="1551710"/>
                  <a:ext cx="8220363" cy="5847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1pPr>
                  <a:lvl2pPr marL="742950" indent="-28575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2pPr>
                  <a:lvl3pPr marL="11430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3pPr>
                  <a:lvl4pPr marL="16002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4pPr>
                  <a:lvl5pPr marL="20574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9pPr>
                </a:lstStyle>
                <a:p>
                  <a:pPr algn="ctr" eaLnBrk="1" hangingPunct="1"/>
                  <a:r>
                    <a:rPr lang="en-US" b="1" i="1">
                      <a:solidFill>
                        <a:srgbClr val="700000"/>
                      </a:solidFill>
                    </a:rPr>
                    <a:t>Mathematicians and Modelers: two </a:t>
                  </a:r>
                  <a:r>
                    <a:rPr lang="en-US" b="1" i="1" u="sng">
                      <a:solidFill>
                        <a:srgbClr val="700000"/>
                      </a:solidFill>
                    </a:rPr>
                    <a:t>different</a:t>
                  </a:r>
                  <a:r>
                    <a:rPr lang="en-US" b="1" i="1">
                      <a:solidFill>
                        <a:srgbClr val="700000"/>
                      </a:solidFill>
                    </a:rPr>
                    <a:t> ‘partial’ variations</a:t>
                  </a:r>
                </a:p>
                <a:p>
                  <a:pPr algn="ctr" eaLnBrk="1" hangingPunct="1"/>
                  <a:r>
                    <a:rPr lang="en-US" b="1" i="1">
                      <a:solidFill>
                        <a:srgbClr val="700000"/>
                      </a:solidFill>
                    </a:rPr>
                    <a:t>written in </a:t>
                  </a:r>
                  <a:r>
                    <a:rPr lang="en-US" b="1" i="1" u="sng">
                      <a:solidFill>
                        <a:srgbClr val="700000"/>
                      </a:solidFill>
                    </a:rPr>
                    <a:t>one framework</a:t>
                  </a:r>
                  <a:r>
                    <a:rPr lang="en-US" b="1" i="1">
                      <a:solidFill>
                        <a:srgbClr val="700000"/>
                      </a:solidFill>
                    </a:rPr>
                    <a:t>, using a ‘pullback’ of the action integral</a:t>
                  </a:r>
                </a:p>
              </p:txBody>
            </p:sp>
          </p:grpSp>
          <p:grpSp>
            <p:nvGrpSpPr>
              <p:cNvPr id="150536" name="Group 34"/>
              <p:cNvGrpSpPr>
                <a:grpSpLocks/>
              </p:cNvGrpSpPr>
              <p:nvPr/>
            </p:nvGrpSpPr>
            <p:grpSpPr bwMode="auto">
              <a:xfrm>
                <a:off x="421559" y="2516909"/>
                <a:ext cx="8316041" cy="4193287"/>
                <a:chOff x="421559" y="2516909"/>
                <a:chExt cx="8316041" cy="4193287"/>
              </a:xfrm>
            </p:grpSpPr>
            <p:grpSp>
              <p:nvGrpSpPr>
                <p:cNvPr id="150537" name="Group 10"/>
                <p:cNvGrpSpPr>
                  <a:grpSpLocks/>
                </p:cNvGrpSpPr>
                <p:nvPr/>
              </p:nvGrpSpPr>
              <p:grpSpPr bwMode="auto">
                <a:xfrm>
                  <a:off x="1379281" y="2516909"/>
                  <a:ext cx="6561367" cy="2050230"/>
                  <a:chOff x="1203791" y="3154217"/>
                  <a:chExt cx="6561367" cy="2050230"/>
                </a:xfrm>
              </p:grpSpPr>
              <p:graphicFrame>
                <p:nvGraphicFramePr>
                  <p:cNvPr id="150545" name="Object 2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490964680"/>
                      </p:ext>
                    </p:extLst>
                  </p:nvPr>
                </p:nvGraphicFramePr>
                <p:xfrm>
                  <a:off x="2155825" y="3154217"/>
                  <a:ext cx="4470400" cy="12700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252149" name="Equation" r:id="rId9" imgW="4470120" imgH="1269720" progId="Equation.DSMT4">
                          <p:embed/>
                        </p:oleObj>
                      </mc:Choice>
                      <mc:Fallback>
                        <p:oleObj name="Equation" r:id="rId9" imgW="4470120" imgH="1269720" progId="Equation.DSMT4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0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155825" y="3154217"/>
                                <a:ext cx="4470400" cy="127000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1203791" y="4939340"/>
                    <a:ext cx="2449598" cy="253994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lang="en-US" sz="1050" b="1" i="1" dirty="0">
                        <a:solidFill>
                          <a:srgbClr val="000000"/>
                        </a:solidFill>
                        <a:latin typeface="Arial"/>
                        <a:cs typeface="Arial"/>
                      </a:rPr>
                      <a:t>Action Integral, </a:t>
                    </a:r>
                    <a:r>
                      <a:rPr lang="en-US" sz="1050" i="1" dirty="0">
                        <a:solidFill>
                          <a:srgbClr val="000000"/>
                        </a:solidFill>
                        <a:latin typeface="Arial"/>
                        <a:cs typeface="Arial"/>
                      </a:rPr>
                      <a:t>after pullback</a:t>
                    </a:r>
                  </a:p>
                </p:txBody>
              </p:sp>
              <p:cxnSp>
                <p:nvCxnSpPr>
                  <p:cNvPr id="150548" name="Straight Arrow Connector 9"/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2189018" y="4405744"/>
                    <a:ext cx="637313" cy="572657"/>
                  </a:xfrm>
                  <a:prstGeom prst="straightConnector1">
                    <a:avLst/>
                  </a:prstGeom>
                  <a:noFill/>
                  <a:ln w="25400" algn="ctr">
                    <a:solidFill>
                      <a:schemeClr val="tx1">
                        <a:lumMod val="95000"/>
                        <a:lumOff val="5000"/>
                      </a:schemeClr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sp>
                <p:nvSpPr>
                  <p:cNvPr id="9" name="TextBox 8"/>
                  <p:cNvSpPr txBox="1"/>
                  <p:nvPr/>
                </p:nvSpPr>
                <p:spPr>
                  <a:xfrm>
                    <a:off x="5655297" y="4950453"/>
                    <a:ext cx="2109861" cy="253994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050" b="1" i="1" dirty="0">
                        <a:solidFill>
                          <a:srgbClr val="000000"/>
                        </a:solidFill>
                        <a:latin typeface="Arial"/>
                        <a:cs typeface="Arial"/>
                      </a:rPr>
                      <a:t>Rayleigh Dissipation Function</a:t>
                    </a:r>
                    <a:endParaRPr lang="en-US" b="1" i="1" dirty="0">
                      <a:solidFill>
                        <a:srgbClr val="000000"/>
                      </a:solidFill>
                      <a:latin typeface="Arial"/>
                      <a:cs typeface="Arial"/>
                    </a:endParaRPr>
                  </a:p>
                </p:txBody>
              </p:sp>
              <p:cxnSp>
                <p:nvCxnSpPr>
                  <p:cNvPr id="150550" name="Straight Arrow Connector 19"/>
                  <p:cNvCxnSpPr>
                    <a:cxnSpLocks noChangeShapeType="1"/>
                  </p:cNvCxnSpPr>
                  <p:nvPr/>
                </p:nvCxnSpPr>
                <p:spPr bwMode="auto">
                  <a:xfrm rot="10800000">
                    <a:off x="5310910" y="4424218"/>
                    <a:ext cx="527916" cy="517671"/>
                  </a:xfrm>
                  <a:prstGeom prst="straightConnector1">
                    <a:avLst/>
                  </a:prstGeom>
                  <a:noFill/>
                  <a:ln w="25400" algn="ctr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grpSp>
              <p:nvGrpSpPr>
                <p:cNvPr id="150538" name="Group 33"/>
                <p:cNvGrpSpPr>
                  <a:grpSpLocks/>
                </p:cNvGrpSpPr>
                <p:nvPr/>
              </p:nvGrpSpPr>
              <p:grpSpPr bwMode="auto">
                <a:xfrm>
                  <a:off x="421559" y="4143088"/>
                  <a:ext cx="8316041" cy="2567108"/>
                  <a:chOff x="421559" y="4143088"/>
                  <a:chExt cx="8316041" cy="2567108"/>
                </a:xfrm>
              </p:grpSpPr>
              <p:sp>
                <p:nvSpPr>
                  <p:cNvPr id="150539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2034166" y="5694555"/>
                    <a:ext cx="6703434" cy="101564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ctr" eaLnBrk="0" hangingPunct="0">
                      <a:spcBef>
                        <a:spcPct val="50000"/>
                      </a:spcBef>
                    </a:pPr>
                    <a:r>
                      <a:rPr lang="en-US" sz="2000" b="1" u="sng" dirty="0">
                        <a:solidFill>
                          <a:srgbClr val="700000"/>
                        </a:solidFill>
                        <a:latin typeface="Calibri" pitchFamily="34" charset="0"/>
                        <a:cs typeface="Arial"/>
                      </a:rPr>
                      <a:t>Field Theory of Ionic Solutions</a:t>
                    </a:r>
                    <a:r>
                      <a:rPr lang="en-US" sz="2000" dirty="0">
                        <a:solidFill>
                          <a:srgbClr val="700000"/>
                        </a:solidFill>
                        <a:latin typeface="Calibri" pitchFamily="34" charset="0"/>
                        <a:cs typeface="Arial"/>
                      </a:rPr>
                      <a:t>: </a:t>
                    </a:r>
                    <a:r>
                      <a:rPr lang="en-US" sz="1800" b="1" dirty="0">
                        <a:solidFill>
                          <a:srgbClr val="700000"/>
                        </a:solidFill>
                        <a:latin typeface="Calibri" pitchFamily="34" charset="0"/>
                        <a:cs typeface="Arial"/>
                      </a:rPr>
                      <a:t>Liu, Ryham, Hyon, Eisenberg</a:t>
                    </a:r>
                  </a:p>
                  <a:p>
                    <a:pPr algn="ctr" eaLnBrk="0" hangingPunct="0">
                      <a:spcBef>
                        <a:spcPct val="50000"/>
                      </a:spcBef>
                    </a:pPr>
                    <a:r>
                      <a:rPr lang="en-US" b="1" dirty="0">
                        <a:solidFill>
                          <a:srgbClr val="700000"/>
                        </a:solidFill>
                        <a:latin typeface="Calibri" pitchFamily="34" charset="0"/>
                        <a:cs typeface="Arial"/>
                      </a:rPr>
                      <a:t>Allows boundary conditions and flow</a:t>
                    </a:r>
                    <a:br>
                      <a:rPr lang="en-US" b="1" dirty="0">
                        <a:solidFill>
                          <a:srgbClr val="700000"/>
                        </a:solidFill>
                        <a:latin typeface="Calibri" pitchFamily="34" charset="0"/>
                        <a:cs typeface="Arial"/>
                      </a:rPr>
                    </a:br>
                    <a:r>
                      <a:rPr lang="en-US" b="1" dirty="0">
                        <a:solidFill>
                          <a:srgbClr val="700000"/>
                        </a:solidFill>
                        <a:latin typeface="Calibri" pitchFamily="34" charset="0"/>
                        <a:cs typeface="Arial"/>
                      </a:rPr>
                      <a:t>Deals Consistently with Interactions of Components</a:t>
                    </a:r>
                    <a:endParaRPr lang="en-US" dirty="0">
                      <a:solidFill>
                        <a:srgbClr val="700000"/>
                      </a:solidFill>
                      <a:latin typeface="Calibri" pitchFamily="34" charset="0"/>
                      <a:cs typeface="Arial"/>
                    </a:endParaRPr>
                  </a:p>
                </p:txBody>
              </p:sp>
              <p:cxnSp>
                <p:nvCxnSpPr>
                  <p:cNvPr id="150540" name="Straight Arrow Connector 15"/>
                  <p:cNvCxnSpPr>
                    <a:cxnSpLocks noChangeShapeType="1"/>
                  </p:cNvCxnSpPr>
                  <p:nvPr/>
                </p:nvCxnSpPr>
                <p:spPr bwMode="auto">
                  <a:xfrm rot="5400000" flipH="1" flipV="1">
                    <a:off x="3964421" y="4427395"/>
                    <a:ext cx="576694" cy="8080"/>
                  </a:xfrm>
                  <a:prstGeom prst="straightConnector1">
                    <a:avLst/>
                  </a:prstGeom>
                  <a:noFill/>
                  <a:ln w="25400" algn="ctr">
                    <a:solidFill>
                      <a:schemeClr val="tx1"/>
                    </a:solidFill>
                    <a:prstDash val="dash"/>
                    <a:round/>
                    <a:headEnd/>
                    <a:tailEnd type="arrow" w="lg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sp>
                <p:nvSpPr>
                  <p:cNvPr id="150541" name="Text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23694" y="4696791"/>
                    <a:ext cx="3592945" cy="53859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sz="160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defRPr>
                    </a:lvl1pPr>
                    <a:lvl2pPr marL="742950" indent="-285750" eaLnBrk="0" hangingPunct="0">
                      <a:defRPr sz="160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defRPr>
                    </a:lvl2pPr>
                    <a:lvl3pPr marL="1143000" indent="-228600" eaLnBrk="0" hangingPunct="0">
                      <a:defRPr sz="160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defRPr>
                    </a:lvl3pPr>
                    <a:lvl4pPr marL="1600200" indent="-228600" eaLnBrk="0" hangingPunct="0">
                      <a:defRPr sz="160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defRPr>
                    </a:lvl4pPr>
                    <a:lvl5pPr marL="2057400" indent="-228600" eaLnBrk="0" hangingPunct="0">
                      <a:defRPr sz="160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defRPr>
                    </a:lvl9pPr>
                  </a:lstStyle>
                  <a:p>
                    <a:pPr algn="ctr" eaLnBrk="1" hangingPunct="1"/>
                    <a:r>
                      <a:rPr lang="en-US" sz="1100" b="1" i="1" dirty="0">
                        <a:solidFill>
                          <a:srgbClr val="000000"/>
                        </a:solidFill>
                      </a:rPr>
                      <a:t>Composite</a:t>
                    </a:r>
                    <a:br>
                      <a:rPr lang="en-US" i="1" dirty="0">
                        <a:solidFill>
                          <a:srgbClr val="000000"/>
                        </a:solidFill>
                      </a:rPr>
                    </a:br>
                    <a:r>
                      <a:rPr lang="en-US" sz="1800" i="1" dirty="0">
                        <a:solidFill>
                          <a:srgbClr val="000000"/>
                        </a:solidFill>
                      </a:rPr>
                      <a:t>Variational  Principle</a:t>
                    </a:r>
                  </a:p>
                </p:txBody>
              </p:sp>
              <p:sp>
                <p:nvSpPr>
                  <p:cNvPr id="150542" name="Up-Down Arrow 25"/>
                  <p:cNvSpPr>
                    <a:spLocks noChangeArrowheads="1"/>
                  </p:cNvSpPr>
                  <p:nvPr/>
                </p:nvSpPr>
                <p:spPr bwMode="auto">
                  <a:xfrm>
                    <a:off x="4184073" y="5172365"/>
                    <a:ext cx="147782" cy="457200"/>
                  </a:xfrm>
                  <a:prstGeom prst="upDownArrow">
                    <a:avLst>
                      <a:gd name="adj1" fmla="val 50000"/>
                      <a:gd name="adj2" fmla="val 50001"/>
                    </a:avLst>
                  </a:prstGeom>
                  <a:noFill/>
                  <a:ln w="15875" algn="ctr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tIns="137160" bIns="137160">
                    <a:spAutoFit/>
                  </a:bodyPr>
                  <a:lstStyle/>
                  <a:p>
                    <a:pPr algn="ctr" eaLnBrk="0" hangingPunct="0">
                      <a:spcBef>
                        <a:spcPct val="50000"/>
                      </a:spcBef>
                    </a:pPr>
                    <a:endParaRPr lang="en-US">
                      <a:solidFill>
                        <a:srgbClr val="000000"/>
                      </a:solidFill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421559" y="5248479"/>
                    <a:ext cx="2449599" cy="253994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lang="en-US" sz="1050" b="1" i="1" dirty="0">
                        <a:solidFill>
                          <a:srgbClr val="700000"/>
                        </a:solidFill>
                        <a:latin typeface="Arial"/>
                        <a:cs typeface="Arial"/>
                      </a:rPr>
                      <a:t>Euler Lagrange Equations</a:t>
                    </a:r>
                    <a:endParaRPr lang="en-US" sz="1050" i="1" dirty="0">
                      <a:solidFill>
                        <a:srgbClr val="700000"/>
                      </a:solidFill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50544" name="Oval 28"/>
                  <p:cNvSpPr>
                    <a:spLocks noChangeArrowheads="1"/>
                  </p:cNvSpPr>
                  <p:nvPr/>
                </p:nvSpPr>
                <p:spPr bwMode="auto">
                  <a:xfrm>
                    <a:off x="580018" y="5151988"/>
                    <a:ext cx="2024062" cy="457200"/>
                  </a:xfrm>
                  <a:prstGeom prst="ellipse">
                    <a:avLst/>
                  </a:prstGeom>
                  <a:noFill/>
                  <a:ln w="15875" algn="ctr">
                    <a:solidFill>
                      <a:srgbClr val="7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tIns="137160" bIns="137160">
                    <a:spAutoFit/>
                  </a:bodyPr>
                  <a:lstStyle/>
                  <a:p>
                    <a:pPr algn="ctr" eaLnBrk="0" hangingPunct="0">
                      <a:spcBef>
                        <a:spcPct val="50000"/>
                      </a:spcBef>
                    </a:pPr>
                    <a:endParaRPr lang="en-US">
                      <a:solidFill>
                        <a:srgbClr val="000000"/>
                      </a:solidFill>
                      <a:latin typeface="Arial"/>
                      <a:cs typeface="Arial"/>
                    </a:endParaRPr>
                  </a:p>
                </p:txBody>
              </p:sp>
            </p:grpSp>
          </p:grpSp>
        </p:grpSp>
        <p:cxnSp>
          <p:nvCxnSpPr>
            <p:cNvPr id="150534" name="Straight Arrow Connector 30"/>
            <p:cNvCxnSpPr>
              <a:cxnSpLocks noChangeShapeType="1"/>
            </p:cNvCxnSpPr>
            <p:nvPr/>
          </p:nvCxnSpPr>
          <p:spPr bwMode="auto">
            <a:xfrm>
              <a:off x="2336081" y="5568406"/>
              <a:ext cx="200025" cy="166687"/>
            </a:xfrm>
            <a:prstGeom prst="straightConnector1">
              <a:avLst/>
            </a:prstGeom>
            <a:noFill/>
            <a:ln w="15875" algn="ctr">
              <a:solidFill>
                <a:srgbClr val="700000"/>
              </a:solidFill>
              <a:round/>
              <a:headEnd/>
              <a:tailEnd type="arrow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grpSp>
        <p:nvGrpSpPr>
          <p:cNvPr id="5" name="Group 4"/>
          <p:cNvGrpSpPr/>
          <p:nvPr/>
        </p:nvGrpSpPr>
        <p:grpSpPr>
          <a:xfrm>
            <a:off x="-229606" y="2740683"/>
            <a:ext cx="3095856" cy="651954"/>
            <a:chOff x="-229606" y="2740683"/>
            <a:chExt cx="3095856" cy="651954"/>
          </a:xfrm>
        </p:grpSpPr>
        <p:grpSp>
          <p:nvGrpSpPr>
            <p:cNvPr id="19" name="Group 18"/>
            <p:cNvGrpSpPr/>
            <p:nvPr/>
          </p:nvGrpSpPr>
          <p:grpSpPr>
            <a:xfrm>
              <a:off x="-229606" y="2740683"/>
              <a:ext cx="3095856" cy="651954"/>
              <a:chOff x="-285017" y="2727428"/>
              <a:chExt cx="3095856" cy="651954"/>
            </a:xfrm>
          </p:grpSpPr>
          <p:sp>
            <p:nvSpPr>
              <p:cNvPr id="38" name="Oval 28"/>
              <p:cNvSpPr>
                <a:spLocks noChangeArrowheads="1"/>
              </p:cNvSpPr>
              <p:nvPr/>
            </p:nvSpPr>
            <p:spPr bwMode="auto">
              <a:xfrm>
                <a:off x="0" y="2727428"/>
                <a:ext cx="2483655" cy="651954"/>
              </a:xfrm>
              <a:prstGeom prst="ellipse">
                <a:avLst/>
              </a:prstGeom>
              <a:noFill/>
              <a:ln w="15875" algn="ctr">
                <a:solidFill>
                  <a:srgbClr val="7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tIns="137160" bIns="137160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endParaRPr lang="en-US">
                  <a:solidFill>
                    <a:srgbClr val="B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-285017" y="2844600"/>
                <a:ext cx="3095856" cy="528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900"/>
                  </a:lnSpc>
                </a:pPr>
                <a:r>
                  <a:rPr lang="en-US" sz="1000" b="1" i="1" dirty="0">
                    <a:solidFill>
                      <a:srgbClr val="700000"/>
                    </a:solidFill>
                    <a:latin typeface="Arial"/>
                    <a:cs typeface="Arial"/>
                  </a:rPr>
                  <a:t>Shorthand for Euler Lagrange process</a:t>
                </a:r>
              </a:p>
              <a:p>
                <a:pPr algn="ctr">
                  <a:lnSpc>
                    <a:spcPts val="1500"/>
                  </a:lnSpc>
                </a:pPr>
                <a:r>
                  <a:rPr lang="en-US" sz="1000" b="1" i="1" dirty="0">
                    <a:solidFill>
                      <a:srgbClr val="700000"/>
                    </a:solidFill>
                    <a:latin typeface="Arial"/>
                    <a:cs typeface="Arial"/>
                  </a:rPr>
                  <a:t>with respect to</a:t>
                </a:r>
                <a:endParaRPr lang="en-US" sz="1000" b="1" i="1" dirty="0">
                  <a:solidFill>
                    <a:srgbClr val="B00000"/>
                  </a:solidFill>
                  <a:latin typeface="Arial"/>
                  <a:cs typeface="Arial"/>
                </a:endParaRPr>
              </a:p>
            </p:txBody>
          </p:sp>
        </p:grpSp>
        <p:graphicFrame>
          <p:nvGraphicFramePr>
            <p:cNvPr id="3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13863241"/>
                </p:ext>
              </p:extLst>
            </p:nvPr>
          </p:nvGraphicFramePr>
          <p:xfrm>
            <a:off x="1790700" y="3180434"/>
            <a:ext cx="92075" cy="117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2150" name="Equation" r:id="rId11" imgW="380880" imgH="482400" progId="Equation.DSMT4">
                    <p:embed/>
                  </p:oleObj>
                </mc:Choice>
                <mc:Fallback>
                  <p:oleObj name="Equation" r:id="rId11" imgW="380880" imgH="4824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790700" y="3180434"/>
                          <a:ext cx="92075" cy="1174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Right Arrow 3"/>
          <p:cNvSpPr/>
          <p:nvPr/>
        </p:nvSpPr>
        <p:spPr bwMode="auto">
          <a:xfrm rot="1754756">
            <a:off x="2588229" y="3195416"/>
            <a:ext cx="366507" cy="87512"/>
          </a:xfrm>
          <a:prstGeom prst="rightArrow">
            <a:avLst/>
          </a:prstGeom>
          <a:noFill/>
          <a:ln w="15875" algn="ctr">
            <a:solidFill>
              <a:srgbClr val="7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tIns="137160" bIns="13716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endParaRPr lang="en-US">
              <a:solidFill>
                <a:srgbClr val="B00000"/>
              </a:solidFill>
              <a:latin typeface="Arial"/>
              <a:cs typeface="Arial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741750" y="2429078"/>
            <a:ext cx="3402250" cy="596700"/>
            <a:chOff x="5741750" y="2429078"/>
            <a:chExt cx="3402250" cy="596700"/>
          </a:xfrm>
        </p:grpSpPr>
        <p:grpSp>
          <p:nvGrpSpPr>
            <p:cNvPr id="18" name="Group 17"/>
            <p:cNvGrpSpPr/>
            <p:nvPr/>
          </p:nvGrpSpPr>
          <p:grpSpPr>
            <a:xfrm>
              <a:off x="5741750" y="2429078"/>
              <a:ext cx="3402250" cy="596700"/>
              <a:chOff x="5626886" y="2247900"/>
              <a:chExt cx="3402250" cy="596700"/>
            </a:xfrm>
          </p:grpSpPr>
          <p:sp>
            <p:nvSpPr>
              <p:cNvPr id="25" name="Oval 28"/>
              <p:cNvSpPr>
                <a:spLocks noChangeArrowheads="1"/>
              </p:cNvSpPr>
              <p:nvPr/>
            </p:nvSpPr>
            <p:spPr bwMode="auto">
              <a:xfrm>
                <a:off x="6012826" y="2247900"/>
                <a:ext cx="2600155" cy="586735"/>
              </a:xfrm>
              <a:prstGeom prst="ellipse">
                <a:avLst/>
              </a:prstGeom>
              <a:noFill/>
              <a:ln w="15875" algn="ctr">
                <a:solidFill>
                  <a:srgbClr val="7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tIns="137160" bIns="137160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endParaRPr lang="en-US">
                  <a:solidFill>
                    <a:srgbClr val="B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2" name="TextBox 1"/>
              <p:cNvSpPr txBox="1"/>
              <p:nvPr/>
            </p:nvSpPr>
            <p:spPr>
              <a:xfrm>
                <a:off x="5626886" y="2341899"/>
                <a:ext cx="3402250" cy="502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600"/>
                  </a:lnSpc>
                </a:pPr>
                <a:r>
                  <a:rPr lang="en-US" sz="1000" b="1" i="1" dirty="0">
                    <a:solidFill>
                      <a:srgbClr val="700000"/>
                    </a:solidFill>
                    <a:latin typeface="Arial"/>
                    <a:cs typeface="Arial"/>
                  </a:rPr>
                  <a:t>  Shorthand for Euler Lagrange process</a:t>
                </a:r>
              </a:p>
              <a:p>
                <a:pPr algn="ctr">
                  <a:lnSpc>
                    <a:spcPts val="1600"/>
                  </a:lnSpc>
                </a:pPr>
                <a:r>
                  <a:rPr lang="en-US" sz="1000" b="1" i="1" dirty="0">
                    <a:solidFill>
                      <a:srgbClr val="700000"/>
                    </a:solidFill>
                    <a:latin typeface="Arial"/>
                    <a:cs typeface="Arial"/>
                  </a:rPr>
                  <a:t>with respect to</a:t>
                </a:r>
                <a:endParaRPr lang="en-US" sz="1000" b="1" i="1" dirty="0">
                  <a:solidFill>
                    <a:srgbClr val="B00000"/>
                  </a:solidFill>
                  <a:latin typeface="Arial"/>
                  <a:cs typeface="Arial"/>
                </a:endParaRPr>
              </a:p>
            </p:txBody>
          </p:sp>
        </p:grpSp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23820897"/>
                </p:ext>
              </p:extLst>
            </p:nvPr>
          </p:nvGraphicFramePr>
          <p:xfrm>
            <a:off x="7897184" y="2809523"/>
            <a:ext cx="126264" cy="1241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2151" name="Equation" r:id="rId13" imgW="291960" imgH="342720" progId="Equation.DSMT4">
                    <p:embed/>
                  </p:oleObj>
                </mc:Choice>
                <mc:Fallback>
                  <p:oleObj name="Equation" r:id="rId13" imgW="291960" imgH="34272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97184" y="2809523"/>
                          <a:ext cx="126264" cy="1241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6" name="Right Arrow 45"/>
          <p:cNvSpPr/>
          <p:nvPr/>
        </p:nvSpPr>
        <p:spPr bwMode="auto">
          <a:xfrm rot="9746132">
            <a:off x="5677158" y="2932317"/>
            <a:ext cx="366507" cy="87512"/>
          </a:xfrm>
          <a:prstGeom prst="rightArrow">
            <a:avLst/>
          </a:prstGeom>
          <a:noFill/>
          <a:ln w="15875" algn="ctr">
            <a:solidFill>
              <a:srgbClr val="7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tIns="137160" bIns="13716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endParaRPr lang="en-US">
              <a:solidFill>
                <a:srgbClr val="B00000"/>
              </a:solidFill>
              <a:latin typeface="Arial"/>
              <a:cs typeface="Arial"/>
            </a:endParaRPr>
          </a:p>
        </p:txBody>
      </p:sp>
    </p:spTree>
    <p:custDataLst>
      <p:tags r:id="rId3"/>
    </p:custDataLst>
    <p:extLst>
      <p:ext uri="{BB962C8B-B14F-4D97-AF65-F5344CB8AC3E}">
        <p14:creationId xmlns:p14="http://schemas.microsoft.com/office/powerpoint/2010/main" val="340926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0" name="Group 29"/>
          <p:cNvGrpSpPr>
            <a:grpSpLocks/>
          </p:cNvGrpSpPr>
          <p:nvPr/>
        </p:nvGrpSpPr>
        <p:grpSpPr bwMode="auto">
          <a:xfrm>
            <a:off x="196268" y="798921"/>
            <a:ext cx="9018871" cy="4615637"/>
            <a:chOff x="153703" y="1349375"/>
            <a:chExt cx="9018871" cy="4615637"/>
          </a:xfrm>
        </p:grpSpPr>
        <p:graphicFrame>
          <p:nvGraphicFramePr>
            <p:cNvPr id="1026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7428676"/>
                </p:ext>
              </p:extLst>
            </p:nvPr>
          </p:nvGraphicFramePr>
          <p:xfrm>
            <a:off x="1844675" y="3724275"/>
            <a:ext cx="6972300" cy="1765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3254" name="Equation" r:id="rId4" imgW="6972120" imgH="1765080" progId="Equation.DSMT4">
                    <p:embed/>
                  </p:oleObj>
                </mc:Choice>
                <mc:Fallback>
                  <p:oleObj name="Equation" r:id="rId4" imgW="6972120" imgH="17650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44675" y="3724275"/>
                          <a:ext cx="6972300" cy="17653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7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85882739"/>
                </p:ext>
              </p:extLst>
            </p:nvPr>
          </p:nvGraphicFramePr>
          <p:xfrm>
            <a:off x="435273" y="1501367"/>
            <a:ext cx="8140700" cy="157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3255" name="Equation" r:id="rId6" imgW="8140680" imgH="1574640" progId="Equation.DSMT4">
                    <p:embed/>
                  </p:oleObj>
                </mc:Choice>
                <mc:Fallback>
                  <p:oleObj name="Equation" r:id="rId6" imgW="8140680" imgH="15746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273" y="1501367"/>
                          <a:ext cx="8140700" cy="15748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31" name="Rounded Rectangular Callout 5"/>
            <p:cNvSpPr>
              <a:spLocks noChangeArrowheads="1"/>
            </p:cNvSpPr>
            <p:nvPr/>
          </p:nvSpPr>
          <p:spPr bwMode="auto">
            <a:xfrm>
              <a:off x="666750" y="1349375"/>
              <a:ext cx="1497013" cy="579438"/>
            </a:xfrm>
            <a:prstGeom prst="wedgeRoundRectCallout">
              <a:avLst>
                <a:gd name="adj1" fmla="val -34606"/>
                <a:gd name="adj2" fmla="val 125870"/>
                <a:gd name="adj3" fmla="val 1666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032" name="Rounded Rectangular Callout 6"/>
            <p:cNvSpPr>
              <a:spLocks noChangeArrowheads="1"/>
            </p:cNvSpPr>
            <p:nvPr/>
          </p:nvSpPr>
          <p:spPr bwMode="auto">
            <a:xfrm>
              <a:off x="755650" y="1706563"/>
              <a:ext cx="404813" cy="457200"/>
            </a:xfrm>
            <a:prstGeom prst="wedgeRoundRectCallout">
              <a:avLst>
                <a:gd name="adj1" fmla="val -20833"/>
                <a:gd name="adj2" fmla="val 62500"/>
                <a:gd name="adj3" fmla="val 1666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grpSp>
          <p:nvGrpSpPr>
            <p:cNvPr id="1033" name="Group 17"/>
            <p:cNvGrpSpPr>
              <a:grpSpLocks/>
            </p:cNvGrpSpPr>
            <p:nvPr/>
          </p:nvGrpSpPr>
          <p:grpSpPr bwMode="auto">
            <a:xfrm>
              <a:off x="6516688" y="3290888"/>
              <a:ext cx="1522412" cy="887412"/>
              <a:chOff x="760231" y="1831789"/>
              <a:chExt cx="1522606" cy="1305995"/>
            </a:xfrm>
          </p:grpSpPr>
          <p:sp>
            <p:nvSpPr>
              <p:cNvPr id="1051" name="TextBox 9"/>
              <p:cNvSpPr txBox="1">
                <a:spLocks noChangeArrowheads="1"/>
              </p:cNvSpPr>
              <p:nvPr/>
            </p:nvSpPr>
            <p:spPr bwMode="auto">
              <a:xfrm>
                <a:off x="760231" y="1831789"/>
                <a:ext cx="1522606" cy="6785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/>
                <a:r>
                  <a:rPr lang="en-US" altLang="en-US" sz="1200" b="1">
                    <a:solidFill>
                      <a:srgbClr val="000000"/>
                    </a:solidFill>
                  </a:rPr>
                  <a:t>    </a:t>
                </a:r>
                <a:r>
                  <a:rPr lang="en-US" altLang="en-US" sz="1200" b="1">
                    <a:solidFill>
                      <a:srgbClr val="A20000"/>
                    </a:solidFill>
                  </a:rPr>
                  <a:t>Hard Sphere Terms</a:t>
                </a:r>
                <a:endParaRPr lang="en-US" altLang="en-US">
                  <a:solidFill>
                    <a:srgbClr val="A20000"/>
                  </a:solidFill>
                </a:endParaRPr>
              </a:p>
            </p:txBody>
          </p:sp>
          <p:cxnSp>
            <p:nvCxnSpPr>
              <p:cNvPr id="1052" name="Straight Arrow Connector 12"/>
              <p:cNvCxnSpPr>
                <a:cxnSpLocks noChangeShapeType="1"/>
              </p:cNvCxnSpPr>
              <p:nvPr/>
            </p:nvCxnSpPr>
            <p:spPr bwMode="auto">
              <a:xfrm rot="16200000" flipH="1">
                <a:off x="1310748" y="2791431"/>
                <a:ext cx="677591" cy="15116"/>
              </a:xfrm>
              <a:prstGeom prst="straightConnector1">
                <a:avLst/>
              </a:prstGeom>
              <a:noFill/>
              <a:ln w="15875" algn="ctr">
                <a:solidFill>
                  <a:srgbClr val="A2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034" name="Oval 13"/>
            <p:cNvSpPr>
              <a:spLocks noChangeArrowheads="1"/>
            </p:cNvSpPr>
            <p:nvPr/>
          </p:nvSpPr>
          <p:spPr bwMode="auto">
            <a:xfrm>
              <a:off x="5973763" y="3825875"/>
              <a:ext cx="914400" cy="914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cxnSp>
          <p:nvCxnSpPr>
            <p:cNvPr id="1035" name="Straight Arrow Connector 12"/>
            <p:cNvCxnSpPr>
              <a:cxnSpLocks noChangeShapeType="1"/>
            </p:cNvCxnSpPr>
            <p:nvPr/>
          </p:nvCxnSpPr>
          <p:spPr bwMode="auto">
            <a:xfrm rot="5400000" flipH="1" flipV="1">
              <a:off x="7029451" y="3000375"/>
              <a:ext cx="455612" cy="1587"/>
            </a:xfrm>
            <a:prstGeom prst="straightConnector1">
              <a:avLst/>
            </a:prstGeom>
            <a:noFill/>
            <a:ln w="15875" algn="ctr">
              <a:solidFill>
                <a:srgbClr val="A2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036" name="Group 18"/>
            <p:cNvGrpSpPr>
              <a:grpSpLocks/>
            </p:cNvGrpSpPr>
            <p:nvPr/>
          </p:nvGrpSpPr>
          <p:grpSpPr bwMode="auto">
            <a:xfrm>
              <a:off x="3476625" y="2735263"/>
              <a:ext cx="2433638" cy="784225"/>
              <a:chOff x="3476231" y="2735643"/>
              <a:chExt cx="2433362" cy="783320"/>
            </a:xfrm>
          </p:grpSpPr>
          <p:sp>
            <p:nvSpPr>
              <p:cNvPr id="1049" name="TextBox 15"/>
              <p:cNvSpPr txBox="1">
                <a:spLocks noChangeArrowheads="1"/>
              </p:cNvSpPr>
              <p:nvPr/>
            </p:nvSpPr>
            <p:spPr bwMode="auto">
              <a:xfrm>
                <a:off x="3476231" y="3241964"/>
                <a:ext cx="2433362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altLang="en-US" sz="1200" b="1">
                    <a:solidFill>
                      <a:srgbClr val="A20000"/>
                    </a:solidFill>
                  </a:rPr>
                  <a:t>Permanent Charge of protein</a:t>
                </a:r>
              </a:p>
            </p:txBody>
          </p:sp>
          <p:cxnSp>
            <p:nvCxnSpPr>
              <p:cNvPr id="1050" name="Straight Arrow Connector 17"/>
              <p:cNvCxnSpPr>
                <a:cxnSpLocks noChangeShapeType="1"/>
              </p:cNvCxnSpPr>
              <p:nvPr/>
            </p:nvCxnSpPr>
            <p:spPr bwMode="auto">
              <a:xfrm rot="16200000" flipV="1">
                <a:off x="3778513" y="2954797"/>
                <a:ext cx="566777" cy="128469"/>
              </a:xfrm>
              <a:prstGeom prst="straightConnector1">
                <a:avLst/>
              </a:prstGeom>
              <a:noFill/>
              <a:ln w="25400" algn="ctr">
                <a:solidFill>
                  <a:srgbClr val="A2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037" name="TextBox 19"/>
            <p:cNvSpPr txBox="1">
              <a:spLocks noChangeArrowheads="1"/>
            </p:cNvSpPr>
            <p:nvPr/>
          </p:nvSpPr>
          <p:spPr bwMode="auto">
            <a:xfrm>
              <a:off x="331788" y="3181350"/>
              <a:ext cx="89217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en-US" sz="1400" b="1">
                  <a:solidFill>
                    <a:srgbClr val="A20000"/>
                  </a:solidFill>
                </a:rPr>
                <a:t>time</a:t>
              </a:r>
            </a:p>
          </p:txBody>
        </p:sp>
        <p:cxnSp>
          <p:nvCxnSpPr>
            <p:cNvPr id="1038" name="Straight Arrow Connector 21"/>
            <p:cNvCxnSpPr>
              <a:cxnSpLocks noChangeShapeType="1"/>
            </p:cNvCxnSpPr>
            <p:nvPr/>
          </p:nvCxnSpPr>
          <p:spPr bwMode="auto">
            <a:xfrm rot="5400000" flipH="1" flipV="1">
              <a:off x="457201" y="3032126"/>
              <a:ext cx="368299" cy="63501"/>
            </a:xfrm>
            <a:prstGeom prst="straightConnector1">
              <a:avLst/>
            </a:prstGeom>
            <a:noFill/>
            <a:ln w="25400" algn="ctr">
              <a:solidFill>
                <a:srgbClr val="A2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39" name="TextBox 25"/>
            <p:cNvSpPr txBox="1">
              <a:spLocks noChangeArrowheads="1"/>
            </p:cNvSpPr>
            <p:nvPr/>
          </p:nvSpPr>
          <p:spPr bwMode="auto">
            <a:xfrm>
              <a:off x="153703" y="5688013"/>
              <a:ext cx="901887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en-US" sz="1200" b="1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c</a:t>
              </a:r>
              <a:r>
                <a:rPr lang="en-US" altLang="en-US" sz="1200" b="1" i="1" baseline="-250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i</a:t>
              </a:r>
              <a:r>
                <a:rPr lang="en-US" altLang="en-US" sz="1200" b="1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en-US" sz="1200" b="1" i="1" dirty="0">
                  <a:solidFill>
                    <a:srgbClr val="000000"/>
                  </a:solidFill>
                </a:rPr>
                <a:t> number density;          thermal energy; </a:t>
              </a:r>
              <a:r>
                <a:rPr lang="en-US" altLang="en-US" sz="1200" b="1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D</a:t>
              </a:r>
              <a:r>
                <a:rPr lang="en-US" altLang="en-US" sz="1200" b="1" i="1" baseline="-250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i</a:t>
              </a:r>
              <a:r>
                <a:rPr lang="en-US" altLang="en-US" sz="1200" b="1" i="1" dirty="0">
                  <a:solidFill>
                    <a:srgbClr val="000000"/>
                  </a:solidFill>
                </a:rPr>
                <a:t> diffusion coefficient; </a:t>
              </a:r>
              <a:r>
                <a:rPr lang="en-US" altLang="en-US" sz="1200" b="1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lang="en-US" altLang="en-US" sz="1200" b="1" i="1" dirty="0">
                  <a:solidFill>
                    <a:srgbClr val="000000"/>
                  </a:solidFill>
                </a:rPr>
                <a:t> negative; </a:t>
              </a:r>
              <a:r>
                <a:rPr lang="en-US" altLang="en-US" sz="1200" b="1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p </a:t>
              </a:r>
              <a:r>
                <a:rPr lang="en-US" altLang="en-US" sz="1200" b="1" i="1" dirty="0">
                  <a:solidFill>
                    <a:srgbClr val="000000"/>
                  </a:solidFill>
                </a:rPr>
                <a:t>positive; </a:t>
              </a:r>
              <a:r>
                <a:rPr lang="en-US" altLang="en-US" sz="1200" b="1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z</a:t>
              </a:r>
              <a:r>
                <a:rPr lang="en-US" altLang="en-US" sz="1200" b="1" i="1" baseline="-250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i</a:t>
              </a:r>
              <a:r>
                <a:rPr lang="en-US" altLang="en-US" sz="1200" b="1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en-US" sz="1200" b="1" i="1" dirty="0">
                  <a:solidFill>
                    <a:srgbClr val="000000"/>
                  </a:solidFill>
                </a:rPr>
                <a:t>valence; </a:t>
              </a:r>
              <a:r>
                <a:rPr lang="el-GR" altLang="en-US" sz="1200" b="1" i="1" dirty="0">
                  <a:solidFill>
                    <a:srgbClr val="000000"/>
                  </a:solidFill>
                </a:rPr>
                <a:t>ε</a:t>
              </a:r>
              <a:r>
                <a:rPr lang="en-US" altLang="en-US" sz="1200" b="1" i="1" dirty="0">
                  <a:solidFill>
                    <a:srgbClr val="000000"/>
                  </a:solidFill>
                </a:rPr>
                <a:t> dielectric constant</a:t>
              </a:r>
            </a:p>
          </p:txBody>
        </p:sp>
        <p:graphicFrame>
          <p:nvGraphicFramePr>
            <p:cNvPr id="1028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81391093"/>
                </p:ext>
              </p:extLst>
            </p:nvPr>
          </p:nvGraphicFramePr>
          <p:xfrm>
            <a:off x="1671871" y="5690374"/>
            <a:ext cx="346075" cy="2746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3256" name="Equation" r:id="rId8" imgW="495000" imgH="380880" progId="Equation.DSMT4">
                    <p:embed/>
                  </p:oleObj>
                </mc:Choice>
                <mc:Fallback>
                  <p:oleObj name="Equation" r:id="rId8" imgW="495000" imgH="380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71871" y="5690374"/>
                          <a:ext cx="346075" cy="2746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40" name="Group 56"/>
            <p:cNvGrpSpPr>
              <a:grpSpLocks/>
            </p:cNvGrpSpPr>
            <p:nvPr/>
          </p:nvGrpSpPr>
          <p:grpSpPr bwMode="auto">
            <a:xfrm>
              <a:off x="2330450" y="2667000"/>
              <a:ext cx="1501775" cy="573089"/>
              <a:chOff x="1930275" y="2563343"/>
              <a:chExt cx="1502587" cy="572159"/>
            </a:xfrm>
          </p:grpSpPr>
          <p:sp>
            <p:nvSpPr>
              <p:cNvPr id="1047" name="TextBox 53"/>
              <p:cNvSpPr txBox="1">
                <a:spLocks noChangeArrowheads="1"/>
              </p:cNvSpPr>
              <p:nvPr/>
            </p:nvSpPr>
            <p:spPr bwMode="auto">
              <a:xfrm>
                <a:off x="1930275" y="2858503"/>
                <a:ext cx="1502587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 type="arrow" w="med" len="med"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altLang="en-US" sz="1200" b="1">
                    <a:solidFill>
                      <a:srgbClr val="A20000"/>
                    </a:solidFill>
                  </a:rPr>
                  <a:t>Number Density</a:t>
                </a:r>
              </a:p>
            </p:txBody>
          </p:sp>
          <p:cxnSp>
            <p:nvCxnSpPr>
              <p:cNvPr id="1048" name="Straight Arrow Connector 54"/>
              <p:cNvCxnSpPr>
                <a:cxnSpLocks noChangeShapeType="1"/>
              </p:cNvCxnSpPr>
              <p:nvPr/>
            </p:nvCxnSpPr>
            <p:spPr bwMode="auto">
              <a:xfrm rot="16200000" flipV="1">
                <a:off x="2219648" y="2677417"/>
                <a:ext cx="266266" cy="38118"/>
              </a:xfrm>
              <a:prstGeom prst="straightConnector1">
                <a:avLst/>
              </a:prstGeom>
              <a:noFill/>
              <a:ln w="25400" algn="ctr">
                <a:solidFill>
                  <a:srgbClr val="A2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041" name="Group 56"/>
            <p:cNvGrpSpPr>
              <a:grpSpLocks/>
            </p:cNvGrpSpPr>
            <p:nvPr/>
          </p:nvGrpSpPr>
          <p:grpSpPr bwMode="auto">
            <a:xfrm>
              <a:off x="1358900" y="2857501"/>
              <a:ext cx="1501775" cy="754064"/>
              <a:chOff x="1920745" y="2563343"/>
              <a:chExt cx="1502587" cy="752840"/>
            </a:xfrm>
          </p:grpSpPr>
          <p:sp>
            <p:nvSpPr>
              <p:cNvPr id="1045" name="TextBox 53"/>
              <p:cNvSpPr txBox="1">
                <a:spLocks noChangeArrowheads="1"/>
              </p:cNvSpPr>
              <p:nvPr/>
            </p:nvSpPr>
            <p:spPr bwMode="auto">
              <a:xfrm>
                <a:off x="1920745" y="3039184"/>
                <a:ext cx="1502587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 type="arrow" w="med" len="med"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altLang="en-US" sz="1200" b="1">
                    <a:solidFill>
                      <a:srgbClr val="A20000"/>
                    </a:solidFill>
                  </a:rPr>
                  <a:t>Thermal Energy</a:t>
                </a:r>
              </a:p>
            </p:txBody>
          </p:sp>
          <p:cxnSp>
            <p:nvCxnSpPr>
              <p:cNvPr id="1046" name="Straight Arrow Connector 54"/>
              <p:cNvCxnSpPr>
                <a:cxnSpLocks noChangeShapeType="1"/>
              </p:cNvCxnSpPr>
              <p:nvPr/>
            </p:nvCxnSpPr>
            <p:spPr bwMode="auto">
              <a:xfrm rot="16200000" flipV="1">
                <a:off x="2100757" y="2796306"/>
                <a:ext cx="484986" cy="19059"/>
              </a:xfrm>
              <a:prstGeom prst="straightConnector1">
                <a:avLst/>
              </a:prstGeom>
              <a:noFill/>
              <a:ln w="25400" algn="ctr">
                <a:solidFill>
                  <a:srgbClr val="A2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042" name="Group 51"/>
            <p:cNvGrpSpPr>
              <a:grpSpLocks/>
            </p:cNvGrpSpPr>
            <p:nvPr/>
          </p:nvGrpSpPr>
          <p:grpSpPr bwMode="auto">
            <a:xfrm>
              <a:off x="5118379" y="3578984"/>
              <a:ext cx="2115858" cy="745365"/>
              <a:chOff x="4585024" y="5026259"/>
              <a:chExt cx="2115967" cy="746113"/>
            </a:xfrm>
          </p:grpSpPr>
          <p:sp>
            <p:nvSpPr>
              <p:cNvPr id="1043" name="TextBox 36"/>
              <p:cNvSpPr txBox="1">
                <a:spLocks noChangeArrowheads="1"/>
              </p:cNvSpPr>
              <p:nvPr/>
            </p:nvSpPr>
            <p:spPr bwMode="auto">
              <a:xfrm>
                <a:off x="4585024" y="5026259"/>
                <a:ext cx="2115967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altLang="en-US" sz="1200" b="1">
                    <a:solidFill>
                      <a:srgbClr val="005024"/>
                    </a:solidFill>
                  </a:rPr>
                  <a:t>   </a:t>
                </a:r>
                <a:r>
                  <a:rPr lang="en-US" altLang="en-US" sz="1200" b="1">
                    <a:solidFill>
                      <a:srgbClr val="A20000"/>
                    </a:solidFill>
                  </a:rPr>
                  <a:t> valence</a:t>
                </a:r>
              </a:p>
              <a:p>
                <a:pPr eaLnBrk="1" hangingPunct="1"/>
                <a:r>
                  <a:rPr lang="en-US" altLang="en-US" sz="1200" b="1">
                    <a:solidFill>
                      <a:srgbClr val="A20000"/>
                    </a:solidFill>
                  </a:rPr>
                  <a:t>proton charge</a:t>
                </a:r>
              </a:p>
            </p:txBody>
          </p:sp>
          <p:cxnSp>
            <p:nvCxnSpPr>
              <p:cNvPr id="1044" name="Straight Arrow Connector 39"/>
              <p:cNvCxnSpPr>
                <a:cxnSpLocks noChangeShapeType="1"/>
              </p:cNvCxnSpPr>
              <p:nvPr/>
            </p:nvCxnSpPr>
            <p:spPr bwMode="auto">
              <a:xfrm rot="5400000">
                <a:off x="4805266" y="5576945"/>
                <a:ext cx="324175" cy="66680"/>
              </a:xfrm>
              <a:prstGeom prst="straightConnector1">
                <a:avLst/>
              </a:prstGeom>
              <a:noFill/>
              <a:ln w="25400" algn="ctr">
                <a:solidFill>
                  <a:srgbClr val="A2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2" name="TextBox 1"/>
          <p:cNvSpPr txBox="1"/>
          <p:nvPr/>
        </p:nvSpPr>
        <p:spPr>
          <a:xfrm>
            <a:off x="1116530" y="154004"/>
            <a:ext cx="6679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00"/>
                </a:solidFill>
                <a:latin typeface="Arial Black" panose="020B0A04020102020204" pitchFamily="34" charset="0"/>
              </a:rPr>
              <a:t>Dissipation Principle </a:t>
            </a:r>
            <a:br>
              <a:rPr lang="en-US" sz="2800" b="1" dirty="0">
                <a:solidFill>
                  <a:srgbClr val="000000"/>
                </a:solidFill>
                <a:latin typeface="Arial Black" panose="020B0A04020102020204" pitchFamily="34" charset="0"/>
              </a:rPr>
            </a:br>
            <a:r>
              <a:rPr lang="en-US" sz="1200" b="1" dirty="0">
                <a:solidFill>
                  <a:srgbClr val="000000"/>
                </a:solidFill>
              </a:rPr>
              <a:t>Conservative Energy dissipates into Friction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7813891"/>
              </p:ext>
            </p:extLst>
          </p:nvPr>
        </p:nvGraphicFramePr>
        <p:xfrm>
          <a:off x="3123902" y="5606079"/>
          <a:ext cx="2559197" cy="90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257" name="Equation" r:id="rId10" imgW="3504960" imgH="1244520" progId="Equation.DSMT4">
                  <p:embed/>
                </p:oleObj>
              </mc:Choice>
              <mc:Fallback>
                <p:oleObj name="Equation" r:id="rId10" imgW="3504960" imgH="1244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123902" y="5606079"/>
                        <a:ext cx="2559197" cy="90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802888" y="5861783"/>
            <a:ext cx="1321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Note that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96382" y="5877171"/>
            <a:ext cx="345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with suitable boundary conditions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655894-1A4D-415D-8717-5A5739596AE8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170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655894-1A4D-415D-8717-5A5739596AE8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6028750"/>
              </p:ext>
            </p:extLst>
          </p:nvPr>
        </p:nvGraphicFramePr>
        <p:xfrm>
          <a:off x="2262577" y="1304180"/>
          <a:ext cx="4470243" cy="12700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035" name="Equation" r:id="rId4" imgW="4470120" imgH="1269720" progId="Equation.DSMT4">
                  <p:embed/>
                </p:oleObj>
              </mc:Choice>
              <mc:Fallback>
                <p:oleObj name="Equation" r:id="rId4" imgW="447012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2577" y="1304180"/>
                        <a:ext cx="4470243" cy="12700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04422" y="2897204"/>
            <a:ext cx="754795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00"/>
                </a:solidFill>
              </a:rPr>
              <a:t>is defined by the Euler Lagrange Process</a:t>
            </a:r>
            <a:r>
              <a:rPr lang="en-US" b="1" dirty="0">
                <a:solidFill>
                  <a:srgbClr val="000000"/>
                </a:solidFill>
              </a:rPr>
              <a:t>,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as I understand the pure math from Craig Evans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Calibri" pitchFamily="34" charset="0"/>
              </a:rPr>
              <a:t>which gives </a:t>
            </a:r>
            <a:br>
              <a:rPr lang="en-US" sz="3600" b="1" dirty="0">
                <a:solidFill>
                  <a:srgbClr val="000000"/>
                </a:solidFill>
                <a:latin typeface="Calibri" pitchFamily="34" charset="0"/>
              </a:rPr>
            </a:br>
            <a:r>
              <a:rPr lang="en-US" sz="3200" b="1" dirty="0">
                <a:solidFill>
                  <a:srgbClr val="000000"/>
                </a:solidFill>
                <a:latin typeface="Calibri" pitchFamily="34" charset="0"/>
              </a:rPr>
              <a:t>Equations like PNP</a:t>
            </a:r>
          </a:p>
          <a:p>
            <a:pPr algn="ctr"/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</a:rPr>
              <a:t>BUT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</a:rPr>
              <a:t>I leave it to you (all)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</a:rPr>
              <a:t>to argue/discuss with Craig 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about the purity of the process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when two variations are involved</a:t>
            </a:r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804422" y="0"/>
            <a:ext cx="7648307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3600" b="1" u="sng" dirty="0">
                <a:solidFill>
                  <a:srgbClr val="000000"/>
                </a:solidFill>
                <a:latin typeface="Calibri" pitchFamily="34" charset="0"/>
              </a:rPr>
              <a:t>Energetic Variational Approach</a:t>
            </a:r>
            <a:br>
              <a:rPr lang="en-US" sz="3600" b="1" u="sng" dirty="0">
                <a:solidFill>
                  <a:srgbClr val="000000"/>
                </a:solidFill>
                <a:latin typeface="Calibri" pitchFamily="34" charset="0"/>
              </a:rPr>
            </a:br>
            <a:r>
              <a:rPr lang="en-US" sz="2800" b="1" i="1" dirty="0">
                <a:solidFill>
                  <a:srgbClr val="000000"/>
                </a:solidFill>
                <a:latin typeface="Calibri" pitchFamily="34" charset="0"/>
              </a:rPr>
              <a:t>EnVarA</a:t>
            </a:r>
            <a:r>
              <a:rPr lang="en-US" sz="2800" b="1" dirty="0">
                <a:solidFill>
                  <a:srgbClr val="000000"/>
                </a:solidFill>
                <a:latin typeface="Calibri" pitchFamily="34" charset="0"/>
              </a:rPr>
              <a:t> </a:t>
            </a:r>
            <a:br>
              <a:rPr lang="en-US" sz="2800" b="1" dirty="0">
                <a:solidFill>
                  <a:srgbClr val="000000"/>
                </a:solidFill>
                <a:latin typeface="Calibri" pitchFamily="34" charset="0"/>
              </a:rPr>
            </a:br>
            <a:endParaRPr lang="en-US" sz="280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5344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Number Placeholder 1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7936137" y="6145213"/>
            <a:ext cx="885601" cy="38973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98C3E94D-5CA8-42F0-B44F-E0D2DB8D2BB7}" type="slidenum">
              <a:rPr lang="en-US" sz="1400" smtClean="0">
                <a:solidFill>
                  <a:srgbClr val="000000"/>
                </a:solidFill>
                <a:latin typeface="Times" pitchFamily="18" charset="0"/>
              </a:rPr>
              <a:pPr/>
              <a:t>64</a:t>
            </a:fld>
            <a:endParaRPr lang="en-US" sz="1400" dirty="0">
              <a:solidFill>
                <a:srgbClr val="000000"/>
              </a:solidFill>
              <a:latin typeface="Times" pitchFamily="18" charset="0"/>
            </a:endParaRPr>
          </a:p>
        </p:txBody>
      </p:sp>
      <p:sp>
        <p:nvSpPr>
          <p:cNvPr id="151555" name="TextBox 3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312" y="54209"/>
            <a:ext cx="905668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4800" b="1" u="sng" dirty="0">
                <a:solidFill>
                  <a:srgbClr val="0D0D0D"/>
                </a:solidFill>
                <a:latin typeface="Calibri" pitchFamily="34" charset="0"/>
              </a:rPr>
              <a:t>PNP </a:t>
            </a:r>
            <a:r>
              <a:rPr lang="en-US" sz="3600" u="sng" dirty="0">
                <a:solidFill>
                  <a:srgbClr val="0D0D0D"/>
                </a:solidFill>
                <a:latin typeface="Calibri" pitchFamily="34" charset="0"/>
              </a:rPr>
              <a:t>(Poisson Nernst Planck)</a:t>
            </a:r>
            <a:r>
              <a:rPr lang="en-US" sz="4800" u="sng" dirty="0">
                <a:solidFill>
                  <a:srgbClr val="0D0D0D"/>
                </a:solidFill>
                <a:latin typeface="Calibri" pitchFamily="34" charset="0"/>
              </a:rPr>
              <a:t> </a:t>
            </a:r>
            <a:r>
              <a:rPr lang="en-US" sz="4800" b="1" u="sng" dirty="0">
                <a:solidFill>
                  <a:srgbClr val="0D0D0D"/>
                </a:solidFill>
                <a:latin typeface="Calibri" pitchFamily="34" charset="0"/>
              </a:rPr>
              <a:t>for Spheres</a:t>
            </a:r>
            <a:endParaRPr lang="en-US" sz="4800" u="sng" dirty="0">
              <a:solidFill>
                <a:srgbClr val="0D0D0D"/>
              </a:solidFill>
              <a:latin typeface="Calibri" pitchFamily="34" charset="0"/>
            </a:endParaRPr>
          </a:p>
        </p:txBody>
      </p:sp>
      <p:sp>
        <p:nvSpPr>
          <p:cNvPr id="151556" name="Rounded Rectangular Callout 5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66750" y="1349375"/>
            <a:ext cx="1497013" cy="579438"/>
          </a:xfrm>
          <a:prstGeom prst="wedgeRoundRectCallout">
            <a:avLst>
              <a:gd name="adj1" fmla="val -34606"/>
              <a:gd name="adj2" fmla="val 125870"/>
              <a:gd name="adj3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tIns="137160" bIns="13716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51557" name="Rounded Rectangular Callout 6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55650" y="1706563"/>
            <a:ext cx="404813" cy="45720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tIns="137160" bIns="13716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51558" name="Oval 13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019800" y="3848100"/>
            <a:ext cx="914400" cy="9144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tIns="137160" bIns="13716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51559" name="Rectangle 14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01613" y="6396038"/>
            <a:ext cx="20351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Arial"/>
                <a:cs typeface="Arial"/>
              </a:rPr>
              <a:t>Eisenberg, Hyon, and Liu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51560" name="Rectangle 5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grpSp>
        <p:nvGrpSpPr>
          <p:cNvPr id="151561" name="Group 23"/>
          <p:cNvGrpSpPr>
            <a:grpSpLocks/>
          </p:cNvGrpSpPr>
          <p:nvPr>
            <p:custDataLst>
              <p:tags r:id="rId11"/>
            </p:custDataLst>
          </p:nvPr>
        </p:nvGrpSpPr>
        <p:grpSpPr bwMode="auto">
          <a:xfrm>
            <a:off x="542782" y="1300163"/>
            <a:ext cx="8278956" cy="3035541"/>
            <a:chOff x="453404" y="1032208"/>
            <a:chExt cx="8231368" cy="3245228"/>
          </a:xfrm>
        </p:grpSpPr>
        <p:graphicFrame>
          <p:nvGraphicFramePr>
            <p:cNvPr id="151596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44701438"/>
                </p:ext>
              </p:extLst>
            </p:nvPr>
          </p:nvGraphicFramePr>
          <p:xfrm>
            <a:off x="453404" y="1585464"/>
            <a:ext cx="7696544" cy="26919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5140" name="Equation" r:id="rId24" imgW="7696200" imgH="2692400" progId="Equation.DSMT4">
                    <p:embed/>
                  </p:oleObj>
                </mc:Choice>
                <mc:Fallback>
                  <p:oleObj name="Equation" r:id="rId24" imgW="7696200" imgH="26924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3404" y="1585464"/>
                          <a:ext cx="7696544" cy="26919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1597" name="TextBox 20"/>
            <p:cNvSpPr txBox="1">
              <a:spLocks noChangeArrowheads="1"/>
            </p:cNvSpPr>
            <p:nvPr/>
          </p:nvSpPr>
          <p:spPr bwMode="auto">
            <a:xfrm>
              <a:off x="1179377" y="1032208"/>
              <a:ext cx="7505395" cy="723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2400" b="1">
                  <a:solidFill>
                    <a:srgbClr val="000000"/>
                  </a:solidFill>
                </a:rPr>
                <a:t>Nernst Planck Diffusion Equation</a:t>
              </a:r>
            </a:p>
            <a:p>
              <a:pPr algn="ctr" eaLnBrk="1" hangingPunct="1"/>
              <a:r>
                <a:rPr lang="en-US" sz="1400" i="1">
                  <a:solidFill>
                    <a:srgbClr val="000000"/>
                  </a:solidFill>
                </a:rPr>
                <a:t>   for </a:t>
              </a:r>
              <a:r>
                <a:rPr lang="en-US" sz="1400" b="1" i="1">
                  <a:solidFill>
                    <a:srgbClr val="000000"/>
                  </a:solidFill>
                </a:rPr>
                <a:t>number density c</a:t>
              </a:r>
              <a:r>
                <a:rPr lang="en-US" sz="1400" b="1" i="1" baseline="-25000">
                  <a:solidFill>
                    <a:srgbClr val="000000"/>
                  </a:solidFill>
                </a:rPr>
                <a:t>n</a:t>
              </a:r>
              <a:r>
                <a:rPr lang="en-US" sz="1400" b="1" i="1">
                  <a:solidFill>
                    <a:srgbClr val="000000"/>
                  </a:solidFill>
                </a:rPr>
                <a:t> </a:t>
              </a:r>
              <a:r>
                <a:rPr lang="en-US" sz="1400" i="1">
                  <a:solidFill>
                    <a:srgbClr val="000000"/>
                  </a:solidFill>
                </a:rPr>
                <a:t>of negative n ions; positive ions are analogous</a:t>
              </a:r>
            </a:p>
          </p:txBody>
        </p:sp>
      </p:grpSp>
      <p:sp>
        <p:nvSpPr>
          <p:cNvPr id="151562" name="TextBox 14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2266950" y="849313"/>
            <a:ext cx="50339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>
                <a:solidFill>
                  <a:srgbClr val="000000"/>
                </a:solidFill>
              </a:rPr>
              <a:t>Non-equilibrium variational field theory </a:t>
            </a:r>
            <a:r>
              <a:rPr lang="en-US" i="1">
                <a:solidFill>
                  <a:srgbClr val="000000"/>
                </a:solidFill>
              </a:rPr>
              <a:t>EnVarA</a:t>
            </a:r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151563" name="Group 57"/>
          <p:cNvGrpSpPr>
            <a:grpSpLocks/>
          </p:cNvGrpSpPr>
          <p:nvPr>
            <p:custDataLst>
              <p:tags r:id="rId13"/>
            </p:custDataLst>
          </p:nvPr>
        </p:nvGrpSpPr>
        <p:grpSpPr bwMode="auto">
          <a:xfrm>
            <a:off x="1376363" y="2516188"/>
            <a:ext cx="3663950" cy="1147762"/>
            <a:chOff x="1376636" y="2516490"/>
            <a:chExt cx="3663900" cy="1147316"/>
          </a:xfrm>
        </p:grpSpPr>
        <p:grpSp>
          <p:nvGrpSpPr>
            <p:cNvPr id="151592" name="Group 19"/>
            <p:cNvGrpSpPr>
              <a:grpSpLocks/>
            </p:cNvGrpSpPr>
            <p:nvPr/>
          </p:nvGrpSpPr>
          <p:grpSpPr bwMode="auto">
            <a:xfrm>
              <a:off x="1376636" y="3316279"/>
              <a:ext cx="2863904" cy="347527"/>
              <a:chOff x="3997665" y="2959839"/>
              <a:chExt cx="2863904" cy="347527"/>
            </a:xfrm>
          </p:grpSpPr>
          <p:cxnSp>
            <p:nvCxnSpPr>
              <p:cNvPr id="151594" name="Straight Arrow Connector 21"/>
              <p:cNvCxnSpPr>
                <a:cxnSpLocks noChangeShapeType="1"/>
              </p:cNvCxnSpPr>
              <p:nvPr/>
            </p:nvCxnSpPr>
            <p:spPr bwMode="auto">
              <a:xfrm flipV="1">
                <a:off x="5714102" y="2959839"/>
                <a:ext cx="1147467" cy="223972"/>
              </a:xfrm>
              <a:prstGeom prst="straightConnector1">
                <a:avLst/>
              </a:prstGeom>
              <a:noFill/>
              <a:ln w="25400" algn="ctr">
                <a:solidFill>
                  <a:srgbClr val="004376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51595" name="TextBox 20"/>
              <p:cNvSpPr txBox="1">
                <a:spLocks noChangeArrowheads="1"/>
              </p:cNvSpPr>
              <p:nvPr/>
            </p:nvSpPr>
            <p:spPr bwMode="auto">
              <a:xfrm>
                <a:off x="3997665" y="3030367"/>
                <a:ext cx="2433362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/>
                <a:r>
                  <a:rPr lang="en-US" sz="1200" b="1" dirty="0">
                    <a:solidFill>
                      <a:srgbClr val="004376"/>
                    </a:solidFill>
                  </a:rPr>
                  <a:t>Coupling Parameters</a:t>
                </a:r>
              </a:p>
            </p:txBody>
          </p:sp>
        </p:grpSp>
        <p:cxnSp>
          <p:nvCxnSpPr>
            <p:cNvPr id="151593" name="Straight Arrow Connector 23"/>
            <p:cNvCxnSpPr>
              <a:cxnSpLocks noChangeShapeType="1"/>
            </p:cNvCxnSpPr>
            <p:nvPr/>
          </p:nvCxnSpPr>
          <p:spPr bwMode="auto">
            <a:xfrm flipV="1">
              <a:off x="2833884" y="2516490"/>
              <a:ext cx="2206652" cy="891728"/>
            </a:xfrm>
            <a:prstGeom prst="straightConnector1">
              <a:avLst/>
            </a:prstGeom>
            <a:noFill/>
            <a:ln w="25400" algn="ctr">
              <a:solidFill>
                <a:srgbClr val="004376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51564" name="TextBox 30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153150" y="3968750"/>
            <a:ext cx="24336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200" b="1">
                <a:solidFill>
                  <a:srgbClr val="005024"/>
                </a:solidFill>
              </a:rPr>
              <a:t>Ion Radii</a:t>
            </a:r>
          </a:p>
        </p:txBody>
      </p:sp>
      <p:cxnSp>
        <p:nvCxnSpPr>
          <p:cNvPr id="151565" name="Straight Arrow Connector 31"/>
          <p:cNvCxnSpPr>
            <a:cxnSpLocks noChangeShapeType="1"/>
          </p:cNvCxnSpPr>
          <p:nvPr>
            <p:custDataLst>
              <p:tags r:id="rId15"/>
            </p:custDataLst>
          </p:nvPr>
        </p:nvCxnSpPr>
        <p:spPr bwMode="auto">
          <a:xfrm flipH="1" flipV="1">
            <a:off x="5123663" y="3460750"/>
            <a:ext cx="1096162" cy="544514"/>
          </a:xfrm>
          <a:prstGeom prst="straightConnector1">
            <a:avLst/>
          </a:prstGeom>
          <a:noFill/>
          <a:ln w="25400" algn="ctr">
            <a:solidFill>
              <a:srgbClr val="005024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1566" name="Straight Arrow Connector 33"/>
          <p:cNvCxnSpPr>
            <a:cxnSpLocks noChangeShapeType="1"/>
          </p:cNvCxnSpPr>
          <p:nvPr>
            <p:custDataLst>
              <p:tags r:id="rId16"/>
            </p:custDataLst>
          </p:nvPr>
        </p:nvCxnSpPr>
        <p:spPr bwMode="auto">
          <a:xfrm flipH="1" flipV="1">
            <a:off x="5629983" y="3501008"/>
            <a:ext cx="810507" cy="483618"/>
          </a:xfrm>
          <a:prstGeom prst="straightConnector1">
            <a:avLst/>
          </a:prstGeom>
          <a:noFill/>
          <a:ln w="25400" algn="ctr">
            <a:solidFill>
              <a:srgbClr val="005024"/>
            </a:solidFill>
            <a:round/>
            <a:headEnd/>
            <a:tailEnd type="arrow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51567" name="Group 45"/>
          <p:cNvGrpSpPr>
            <a:grpSpLocks/>
          </p:cNvGrpSpPr>
          <p:nvPr>
            <p:custDataLst>
              <p:tags r:id="rId17"/>
            </p:custDataLst>
          </p:nvPr>
        </p:nvGrpSpPr>
        <p:grpSpPr bwMode="auto">
          <a:xfrm>
            <a:off x="1004888" y="2751138"/>
            <a:ext cx="8139112" cy="3790950"/>
            <a:chOff x="1004888" y="2751138"/>
            <a:chExt cx="8139112" cy="3790950"/>
          </a:xfrm>
        </p:grpSpPr>
        <p:grpSp>
          <p:nvGrpSpPr>
            <p:cNvPr id="151580" name="Group 25"/>
            <p:cNvGrpSpPr>
              <a:grpSpLocks/>
            </p:cNvGrpSpPr>
            <p:nvPr/>
          </p:nvGrpSpPr>
          <p:grpSpPr bwMode="auto">
            <a:xfrm>
              <a:off x="1004888" y="4258030"/>
              <a:ext cx="7505700" cy="2284058"/>
              <a:chOff x="1004888" y="4257675"/>
              <a:chExt cx="7505700" cy="2284098"/>
            </a:xfrm>
          </p:grpSpPr>
          <p:grpSp>
            <p:nvGrpSpPr>
              <p:cNvPr id="151586" name="Group 22"/>
              <p:cNvGrpSpPr>
                <a:grpSpLocks/>
              </p:cNvGrpSpPr>
              <p:nvPr/>
            </p:nvGrpSpPr>
            <p:grpSpPr bwMode="auto">
              <a:xfrm>
                <a:off x="1004888" y="4257675"/>
                <a:ext cx="7505700" cy="1807839"/>
                <a:chOff x="1005381" y="4256908"/>
                <a:chExt cx="7505395" cy="1808150"/>
              </a:xfrm>
            </p:grpSpPr>
            <p:graphicFrame>
              <p:nvGraphicFramePr>
                <p:cNvPr id="151590" name="Object 3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86449162"/>
                    </p:ext>
                  </p:extLst>
                </p:nvPr>
              </p:nvGraphicFramePr>
              <p:xfrm>
                <a:off x="1988003" y="4871032"/>
                <a:ext cx="4914700" cy="119402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5141" name="Equation" r:id="rId26" imgW="4914720" imgH="1193760" progId="Equation.DSMT4">
                        <p:embed/>
                      </p:oleObj>
                    </mc:Choice>
                    <mc:Fallback>
                      <p:oleObj name="Equation" r:id="rId26" imgW="4914720" imgH="119376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7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988003" y="4871032"/>
                              <a:ext cx="4914700" cy="119402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51591" name="TextBox 21"/>
                <p:cNvSpPr txBox="1">
                  <a:spLocks noChangeArrowheads="1"/>
                </p:cNvSpPr>
                <p:nvPr/>
              </p:nvSpPr>
              <p:spPr bwMode="auto">
                <a:xfrm>
                  <a:off x="1005381" y="4256908"/>
                  <a:ext cx="7505395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1pPr>
                  <a:lvl2pPr marL="742950" indent="-28575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2pPr>
                  <a:lvl3pPr marL="11430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3pPr>
                  <a:lvl4pPr marL="16002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4pPr>
                  <a:lvl5pPr marL="20574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9pPr>
                </a:lstStyle>
                <a:p>
                  <a:pPr algn="ctr" eaLnBrk="1" hangingPunct="1"/>
                  <a:r>
                    <a:rPr lang="en-US" sz="2400" b="1">
                      <a:solidFill>
                        <a:srgbClr val="000000"/>
                      </a:solidFill>
                    </a:rPr>
                    <a:t>Poisson Equation</a:t>
                  </a:r>
                </a:p>
              </p:txBody>
            </p:sp>
          </p:grpSp>
          <p:grpSp>
            <p:nvGrpSpPr>
              <p:cNvPr id="151587" name="Group 15"/>
              <p:cNvGrpSpPr>
                <a:grpSpLocks/>
              </p:cNvGrpSpPr>
              <p:nvPr/>
            </p:nvGrpSpPr>
            <p:grpSpPr bwMode="auto">
              <a:xfrm>
                <a:off x="3196621" y="5758453"/>
                <a:ext cx="2433362" cy="783320"/>
                <a:chOff x="3476231" y="2735643"/>
                <a:chExt cx="2433362" cy="783320"/>
              </a:xfrm>
            </p:grpSpPr>
            <p:sp>
              <p:nvSpPr>
                <p:cNvPr id="151588" name="TextBox 16"/>
                <p:cNvSpPr txBox="1">
                  <a:spLocks noChangeArrowheads="1"/>
                </p:cNvSpPr>
                <p:nvPr/>
              </p:nvSpPr>
              <p:spPr bwMode="auto">
                <a:xfrm>
                  <a:off x="3476231" y="3241964"/>
                  <a:ext cx="2433362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1pPr>
                  <a:lvl2pPr marL="742950" indent="-28575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2pPr>
                  <a:lvl3pPr marL="11430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3pPr>
                  <a:lvl4pPr marL="16002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4pPr>
                  <a:lvl5pPr marL="20574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9pPr>
                </a:lstStyle>
                <a:p>
                  <a:pPr eaLnBrk="1" hangingPunct="1"/>
                  <a:r>
                    <a:rPr lang="en-US" sz="1200" b="1">
                      <a:solidFill>
                        <a:srgbClr val="A20000"/>
                      </a:solidFill>
                    </a:rPr>
                    <a:t>Permanent Charge of Protein</a:t>
                  </a:r>
                </a:p>
              </p:txBody>
            </p:sp>
            <p:cxnSp>
              <p:nvCxnSpPr>
                <p:cNvPr id="151589" name="Straight Arrow Connector 17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3778513" y="2954797"/>
                  <a:ext cx="566777" cy="128469"/>
                </a:xfrm>
                <a:prstGeom prst="straightConnector1">
                  <a:avLst/>
                </a:prstGeom>
                <a:noFill/>
                <a:ln w="25400" algn="ctr">
                  <a:solidFill>
                    <a:srgbClr val="A20000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151581" name="Group 40"/>
            <p:cNvGrpSpPr>
              <a:grpSpLocks/>
            </p:cNvGrpSpPr>
            <p:nvPr/>
          </p:nvGrpSpPr>
          <p:grpSpPr bwMode="auto">
            <a:xfrm>
              <a:off x="5123664" y="2751138"/>
              <a:ext cx="4020336" cy="2607129"/>
              <a:chOff x="5123664" y="2750757"/>
              <a:chExt cx="4020336" cy="2607174"/>
            </a:xfrm>
          </p:grpSpPr>
          <p:sp>
            <p:nvSpPr>
              <p:cNvPr id="151582" name="TextBox 26"/>
              <p:cNvSpPr txBox="1">
                <a:spLocks noChangeArrowheads="1"/>
              </p:cNvSpPr>
              <p:nvPr/>
            </p:nvSpPr>
            <p:spPr bwMode="auto">
              <a:xfrm>
                <a:off x="7028033" y="4247048"/>
                <a:ext cx="2115967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/>
                <a:r>
                  <a:rPr lang="en-US" sz="1200" b="1">
                    <a:solidFill>
                      <a:srgbClr val="005024"/>
                    </a:solidFill>
                  </a:rPr>
                  <a:t>Number Densities</a:t>
                </a:r>
              </a:p>
            </p:txBody>
          </p:sp>
          <p:cxnSp>
            <p:nvCxnSpPr>
              <p:cNvPr id="151583" name="Straight Arrow Connector 27"/>
              <p:cNvCxnSpPr>
                <a:cxnSpLocks noChangeShapeType="1"/>
              </p:cNvCxnSpPr>
              <p:nvPr/>
            </p:nvCxnSpPr>
            <p:spPr bwMode="auto">
              <a:xfrm rot="10800000" flipV="1">
                <a:off x="5123664" y="4503987"/>
                <a:ext cx="2380463" cy="853944"/>
              </a:xfrm>
              <a:prstGeom prst="straightConnector1">
                <a:avLst/>
              </a:prstGeom>
              <a:noFill/>
              <a:ln w="25400" algn="ctr">
                <a:solidFill>
                  <a:srgbClr val="005024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1584" name="Straight Arrow Connector 28"/>
              <p:cNvCxnSpPr>
                <a:cxnSpLocks noChangeShapeType="1"/>
              </p:cNvCxnSpPr>
              <p:nvPr/>
            </p:nvCxnSpPr>
            <p:spPr bwMode="auto">
              <a:xfrm rot="16200000" flipV="1">
                <a:off x="6948685" y="3789849"/>
                <a:ext cx="528990" cy="445864"/>
              </a:xfrm>
              <a:prstGeom prst="straightConnector1">
                <a:avLst/>
              </a:prstGeom>
              <a:noFill/>
              <a:ln w="25400" algn="ctr">
                <a:solidFill>
                  <a:srgbClr val="005024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1585" name="Straight Arrow Connector 35"/>
              <p:cNvCxnSpPr>
                <a:cxnSpLocks noChangeShapeType="1"/>
              </p:cNvCxnSpPr>
              <p:nvPr/>
            </p:nvCxnSpPr>
            <p:spPr bwMode="auto">
              <a:xfrm rot="16200000" flipV="1">
                <a:off x="6994025" y="3328871"/>
                <a:ext cx="1520226" cy="363997"/>
              </a:xfrm>
              <a:prstGeom prst="straightConnector1">
                <a:avLst/>
              </a:prstGeom>
              <a:noFill/>
              <a:ln w="25400" algn="ctr">
                <a:solidFill>
                  <a:srgbClr val="005024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151568" name="Group 50"/>
          <p:cNvGrpSpPr>
            <a:grpSpLocks/>
          </p:cNvGrpSpPr>
          <p:nvPr>
            <p:custDataLst>
              <p:tags r:id="rId18"/>
            </p:custDataLst>
          </p:nvPr>
        </p:nvGrpSpPr>
        <p:grpSpPr bwMode="auto">
          <a:xfrm>
            <a:off x="280988" y="1808163"/>
            <a:ext cx="2116137" cy="633412"/>
            <a:chOff x="280870" y="1807389"/>
            <a:chExt cx="2115967" cy="634794"/>
          </a:xfrm>
        </p:grpSpPr>
        <p:sp>
          <p:nvSpPr>
            <p:cNvPr id="151578" name="TextBox 32"/>
            <p:cNvSpPr txBox="1">
              <a:spLocks noChangeArrowheads="1"/>
            </p:cNvSpPr>
            <p:nvPr/>
          </p:nvSpPr>
          <p:spPr bwMode="auto">
            <a:xfrm>
              <a:off x="280870" y="1807389"/>
              <a:ext cx="211596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200" b="1">
                  <a:solidFill>
                    <a:srgbClr val="005024"/>
                  </a:solidFill>
                </a:rPr>
                <a:t>Diffusion Coefficient</a:t>
              </a:r>
            </a:p>
          </p:txBody>
        </p:sp>
        <p:cxnSp>
          <p:nvCxnSpPr>
            <p:cNvPr id="151579" name="Straight Arrow Connector 37"/>
            <p:cNvCxnSpPr>
              <a:cxnSpLocks noChangeShapeType="1"/>
            </p:cNvCxnSpPr>
            <p:nvPr/>
          </p:nvCxnSpPr>
          <p:spPr bwMode="auto">
            <a:xfrm>
              <a:off x="997527" y="2063068"/>
              <a:ext cx="809868" cy="379115"/>
            </a:xfrm>
            <a:prstGeom prst="straightConnector1">
              <a:avLst/>
            </a:prstGeom>
            <a:noFill/>
            <a:ln w="25400" algn="ctr">
              <a:solidFill>
                <a:srgbClr val="005024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1569" name="Group 52"/>
          <p:cNvGrpSpPr>
            <a:grpSpLocks/>
          </p:cNvGrpSpPr>
          <p:nvPr>
            <p:custDataLst>
              <p:tags r:id="rId19"/>
            </p:custDataLst>
          </p:nvPr>
        </p:nvGrpSpPr>
        <p:grpSpPr bwMode="auto">
          <a:xfrm>
            <a:off x="735013" y="4860919"/>
            <a:ext cx="2114550" cy="512295"/>
            <a:chOff x="734290" y="4860427"/>
            <a:chExt cx="2115967" cy="512221"/>
          </a:xfrm>
        </p:grpSpPr>
        <p:sp>
          <p:nvSpPr>
            <p:cNvPr id="151576" name="TextBox 34"/>
            <p:cNvSpPr txBox="1">
              <a:spLocks noChangeArrowheads="1"/>
            </p:cNvSpPr>
            <p:nvPr/>
          </p:nvSpPr>
          <p:spPr bwMode="auto">
            <a:xfrm>
              <a:off x="734290" y="4860427"/>
              <a:ext cx="211596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200" b="1">
                  <a:solidFill>
                    <a:srgbClr val="005024"/>
                  </a:solidFill>
                </a:rPr>
                <a:t>Dielectric Coefficient</a:t>
              </a:r>
            </a:p>
          </p:txBody>
        </p:sp>
        <p:cxnSp>
          <p:nvCxnSpPr>
            <p:cNvPr id="151577" name="Straight Arrow Connector 38"/>
            <p:cNvCxnSpPr>
              <a:cxnSpLocks noChangeShapeType="1"/>
            </p:cNvCxnSpPr>
            <p:nvPr/>
          </p:nvCxnSpPr>
          <p:spPr bwMode="auto">
            <a:xfrm>
              <a:off x="2325898" y="5116793"/>
              <a:ext cx="122291" cy="255855"/>
            </a:xfrm>
            <a:prstGeom prst="straightConnector1">
              <a:avLst/>
            </a:prstGeom>
            <a:noFill/>
            <a:ln w="25400" algn="ctr">
              <a:solidFill>
                <a:srgbClr val="005024"/>
              </a:solidFill>
              <a:round/>
              <a:headEnd/>
              <a:tailEnd type="arrow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1570" name="Group 51"/>
          <p:cNvGrpSpPr>
            <a:grpSpLocks/>
          </p:cNvGrpSpPr>
          <p:nvPr>
            <p:custDataLst>
              <p:tags r:id="rId20"/>
            </p:custDataLst>
          </p:nvPr>
        </p:nvGrpSpPr>
        <p:grpSpPr bwMode="auto">
          <a:xfrm>
            <a:off x="4870450" y="5595938"/>
            <a:ext cx="2687638" cy="549275"/>
            <a:chOff x="4870509" y="5595982"/>
            <a:chExt cx="2687776" cy="549826"/>
          </a:xfrm>
        </p:grpSpPr>
        <p:sp>
          <p:nvSpPr>
            <p:cNvPr id="151574" name="TextBox 36"/>
            <p:cNvSpPr txBox="1">
              <a:spLocks noChangeArrowheads="1"/>
            </p:cNvSpPr>
            <p:nvPr/>
          </p:nvSpPr>
          <p:spPr bwMode="auto">
            <a:xfrm>
              <a:off x="5442318" y="5684143"/>
              <a:ext cx="211596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200" b="1">
                  <a:solidFill>
                    <a:srgbClr val="005024"/>
                  </a:solidFill>
                </a:rPr>
                <a:t>    valence</a:t>
              </a:r>
            </a:p>
            <a:p>
              <a:pPr eaLnBrk="1" hangingPunct="1"/>
              <a:r>
                <a:rPr lang="en-US" sz="1200" b="1">
                  <a:solidFill>
                    <a:srgbClr val="005024"/>
                  </a:solidFill>
                </a:rPr>
                <a:t>proton charge</a:t>
              </a:r>
            </a:p>
          </p:txBody>
        </p:sp>
        <p:cxnSp>
          <p:nvCxnSpPr>
            <p:cNvPr id="151575" name="Straight Arrow Connector 39"/>
            <p:cNvCxnSpPr>
              <a:cxnSpLocks noChangeShapeType="1"/>
            </p:cNvCxnSpPr>
            <p:nvPr/>
          </p:nvCxnSpPr>
          <p:spPr bwMode="auto">
            <a:xfrm rot="10800000">
              <a:off x="4870509" y="5595982"/>
              <a:ext cx="714133" cy="290941"/>
            </a:xfrm>
            <a:prstGeom prst="straightConnector1">
              <a:avLst/>
            </a:prstGeom>
            <a:noFill/>
            <a:ln w="25400" algn="ctr">
              <a:solidFill>
                <a:srgbClr val="005024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1571" name="Group 56"/>
          <p:cNvGrpSpPr>
            <a:grpSpLocks/>
          </p:cNvGrpSpPr>
          <p:nvPr>
            <p:custDataLst>
              <p:tags r:id="rId21"/>
            </p:custDataLst>
          </p:nvPr>
        </p:nvGrpSpPr>
        <p:grpSpPr bwMode="auto">
          <a:xfrm>
            <a:off x="1920875" y="2855913"/>
            <a:ext cx="1501775" cy="460375"/>
            <a:chOff x="1920745" y="2856555"/>
            <a:chExt cx="1502587" cy="459628"/>
          </a:xfrm>
        </p:grpSpPr>
        <p:sp>
          <p:nvSpPr>
            <p:cNvPr id="151572" name="TextBox 53"/>
            <p:cNvSpPr txBox="1">
              <a:spLocks noChangeArrowheads="1"/>
            </p:cNvSpPr>
            <p:nvPr/>
          </p:nvSpPr>
          <p:spPr bwMode="auto">
            <a:xfrm>
              <a:off x="1920745" y="3039184"/>
              <a:ext cx="150258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200" b="1">
                  <a:solidFill>
                    <a:srgbClr val="005024"/>
                  </a:solidFill>
                </a:rPr>
                <a:t>Thermal Energy</a:t>
              </a:r>
            </a:p>
          </p:txBody>
        </p:sp>
        <p:cxnSp>
          <p:nvCxnSpPr>
            <p:cNvPr id="151573" name="Straight Arrow Connector 54"/>
            <p:cNvCxnSpPr>
              <a:cxnSpLocks noChangeShapeType="1"/>
            </p:cNvCxnSpPr>
            <p:nvPr/>
          </p:nvCxnSpPr>
          <p:spPr bwMode="auto">
            <a:xfrm flipV="1">
              <a:off x="2487524" y="2856555"/>
              <a:ext cx="384145" cy="220417"/>
            </a:xfrm>
            <a:prstGeom prst="straightConnector1">
              <a:avLst/>
            </a:prstGeom>
            <a:noFill/>
            <a:ln w="25400" algn="ctr">
              <a:solidFill>
                <a:srgbClr val="005024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custDataLst>
      <p:tags r:id="rId3"/>
    </p:custDataLst>
    <p:extLst>
      <p:ext uri="{BB962C8B-B14F-4D97-AF65-F5344CB8AC3E}">
        <p14:creationId xmlns:p14="http://schemas.microsoft.com/office/powerpoint/2010/main" val="1398566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8" name="Slide Number Placeholder 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noFill/>
        </p:spPr>
        <p:txBody>
          <a:bodyPr/>
          <a:lstStyle/>
          <a:p>
            <a:fld id="{18F9D78C-10FD-4D71-8CA8-9EA60A9F4F58}" type="slidenum">
              <a:rPr lang="en-US" smtClean="0">
                <a:solidFill>
                  <a:srgbClr val="000000"/>
                </a:solidFill>
              </a:rPr>
              <a:pPr/>
              <a:t>65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10249" name="Group 2"/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0" y="176213"/>
            <a:ext cx="9144000" cy="6367463"/>
            <a:chOff x="0" y="111"/>
            <a:chExt cx="5760" cy="4011"/>
          </a:xfrm>
        </p:grpSpPr>
        <p:sp>
          <p:nvSpPr>
            <p:cNvPr id="10278" name="Rectangle 3"/>
            <p:cNvSpPr>
              <a:spLocks noChangeArrowheads="1"/>
            </p:cNvSpPr>
            <p:nvPr/>
          </p:nvSpPr>
          <p:spPr bwMode="auto">
            <a:xfrm>
              <a:off x="387" y="111"/>
              <a:ext cx="4623" cy="601"/>
            </a:xfrm>
            <a:prstGeom prst="rect">
              <a:avLst/>
            </a:prstGeom>
            <a:noFill/>
            <a:ln w="9525">
              <a:solidFill>
                <a:srgbClr val="19066A"/>
              </a:solidFill>
              <a:miter lim="800000"/>
              <a:headEnd/>
              <a:tailEnd/>
            </a:ln>
          </p:spPr>
          <p:txBody>
            <a:bodyPr wrap="square" lIns="182880" rIns="182880" anchor="ctr">
              <a:spAutoFit/>
            </a:bodyPr>
            <a:lstStyle/>
            <a:p>
              <a:pPr algn="ctr">
                <a:spcBef>
                  <a:spcPct val="5000"/>
                </a:spcBef>
                <a:spcAft>
                  <a:spcPct val="5000"/>
                </a:spcAft>
              </a:pPr>
              <a:r>
                <a:rPr lang="en-US" sz="3600" b="1" dirty="0">
                  <a:solidFill>
                    <a:srgbClr val="000000"/>
                  </a:solidFill>
                  <a:latin typeface="Arial"/>
                  <a:cs typeface="Arial"/>
                </a:rPr>
                <a:t>Semiconductor </a:t>
              </a:r>
              <a:r>
                <a:rPr lang="en-US" sz="3600" b="1" i="1" dirty="0">
                  <a:solidFill>
                    <a:srgbClr val="000000"/>
                  </a:solidFill>
                  <a:latin typeface="Arial"/>
                  <a:cs typeface="Arial"/>
                </a:rPr>
                <a:t>PNP</a:t>
              </a:r>
              <a:r>
                <a:rPr lang="en-US" sz="3600" b="1" dirty="0">
                  <a:solidFill>
                    <a:srgbClr val="000000"/>
                  </a:solidFill>
                  <a:latin typeface="Arial"/>
                  <a:cs typeface="Arial"/>
                </a:rPr>
                <a:t> Equations</a:t>
              </a:r>
              <a:br>
                <a:rPr lang="en-US" sz="3600" b="1" dirty="0">
                  <a:solidFill>
                    <a:srgbClr val="000000"/>
                  </a:solidFill>
                  <a:latin typeface="Arial"/>
                  <a:cs typeface="Arial"/>
                </a:rPr>
              </a:br>
              <a:r>
                <a:rPr lang="en-US" sz="1800" dirty="0">
                  <a:solidFill>
                    <a:srgbClr val="000000"/>
                  </a:solidFill>
                  <a:latin typeface="Arial"/>
                  <a:cs typeface="Arial"/>
                </a:rPr>
                <a:t>For Point Charges</a:t>
              </a:r>
            </a:p>
          </p:txBody>
        </p:sp>
        <p:graphicFrame>
          <p:nvGraphicFramePr>
            <p:cNvPr id="10243" name="Object 2"/>
            <p:cNvGraphicFramePr>
              <a:graphicFrameLocks noChangeAspect="1"/>
            </p:cNvGraphicFramePr>
            <p:nvPr/>
          </p:nvGraphicFramePr>
          <p:xfrm>
            <a:off x="2476" y="2337"/>
            <a:ext cx="2420" cy="5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407" name="Equation" r:id="rId22" imgW="3492360" imgH="723600" progId="Equation.DSMT4">
                    <p:embed/>
                  </p:oleObj>
                </mc:Choice>
                <mc:Fallback>
                  <p:oleObj name="Equation" r:id="rId22" imgW="3492360" imgH="723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76" y="2337"/>
                          <a:ext cx="2420" cy="50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79" name="Text Box 5"/>
            <p:cNvSpPr txBox="1">
              <a:spLocks noChangeArrowheads="1"/>
            </p:cNvSpPr>
            <p:nvPr/>
          </p:nvSpPr>
          <p:spPr bwMode="auto">
            <a:xfrm>
              <a:off x="2125" y="886"/>
              <a:ext cx="1391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Arial"/>
                  <a:cs typeface="Arial"/>
                </a:rPr>
                <a:t>Poisson’s Equation</a:t>
              </a:r>
            </a:p>
          </p:txBody>
        </p:sp>
        <p:sp>
          <p:nvSpPr>
            <p:cNvPr id="10280" name="Text Box 6"/>
            <p:cNvSpPr txBox="1">
              <a:spLocks noChangeArrowheads="1"/>
            </p:cNvSpPr>
            <p:nvPr/>
          </p:nvSpPr>
          <p:spPr bwMode="auto">
            <a:xfrm>
              <a:off x="1579" y="1992"/>
              <a:ext cx="2539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Arial"/>
                  <a:cs typeface="Arial"/>
                </a:rPr>
                <a:t>Drift-diffusion &amp; Continuity Equation</a:t>
              </a:r>
            </a:p>
          </p:txBody>
        </p:sp>
        <p:graphicFrame>
          <p:nvGraphicFramePr>
            <p:cNvPr id="10244" name="Object 3"/>
            <p:cNvGraphicFramePr>
              <a:graphicFrameLocks noChangeAspect="1"/>
            </p:cNvGraphicFramePr>
            <p:nvPr/>
          </p:nvGraphicFramePr>
          <p:xfrm>
            <a:off x="808" y="1186"/>
            <a:ext cx="4177" cy="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408" name="Equation" r:id="rId24" imgW="6108480" imgH="888840" progId="Equation.DSMT4">
                    <p:embed/>
                  </p:oleObj>
                </mc:Choice>
                <mc:Fallback>
                  <p:oleObj name="Equation" r:id="rId24" imgW="6108480" imgH="8888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8" y="1186"/>
                          <a:ext cx="4177" cy="6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81" name="Rectangle 8"/>
            <p:cNvSpPr>
              <a:spLocks noChangeArrowheads="1"/>
            </p:cNvSpPr>
            <p:nvPr/>
          </p:nvSpPr>
          <p:spPr bwMode="auto">
            <a:xfrm>
              <a:off x="0" y="2052"/>
              <a:ext cx="5760" cy="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endParaRPr lang="en-US" sz="280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0282" name="Rectangle 9"/>
            <p:cNvSpPr>
              <a:spLocks noChangeArrowheads="1"/>
            </p:cNvSpPr>
            <p:nvPr/>
          </p:nvSpPr>
          <p:spPr bwMode="auto">
            <a:xfrm>
              <a:off x="0" y="2086"/>
              <a:ext cx="5760" cy="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endParaRPr lang="en-US" sz="280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graphicFrame>
          <p:nvGraphicFramePr>
            <p:cNvPr id="10245" name="Object 4"/>
            <p:cNvGraphicFramePr>
              <a:graphicFrameLocks noChangeAspect="1"/>
            </p:cNvGraphicFramePr>
            <p:nvPr/>
          </p:nvGraphicFramePr>
          <p:xfrm>
            <a:off x="1451" y="2356"/>
            <a:ext cx="578" cy="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409" name="Equation" r:id="rId26" imgW="914400" imgH="723600" progId="Equation.DSMT4">
                    <p:embed/>
                  </p:oleObj>
                </mc:Choice>
                <mc:Fallback>
                  <p:oleObj name="Equation" r:id="rId26" imgW="914400" imgH="723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51" y="2356"/>
                          <a:ext cx="578" cy="4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83" name="Text Box 11"/>
            <p:cNvSpPr txBox="1">
              <a:spLocks noChangeArrowheads="1"/>
            </p:cNvSpPr>
            <p:nvPr/>
          </p:nvSpPr>
          <p:spPr bwMode="auto">
            <a:xfrm>
              <a:off x="2173" y="3120"/>
              <a:ext cx="1310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Arial"/>
                  <a:cs typeface="Arial"/>
                </a:rPr>
                <a:t>Chemical Potential </a:t>
              </a:r>
            </a:p>
          </p:txBody>
        </p:sp>
        <p:graphicFrame>
          <p:nvGraphicFramePr>
            <p:cNvPr id="1024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40041095"/>
                </p:ext>
              </p:extLst>
            </p:nvPr>
          </p:nvGraphicFramePr>
          <p:xfrm>
            <a:off x="1116" y="3350"/>
            <a:ext cx="3611" cy="7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410" name="Equation" r:id="rId28" imgW="5740200" imgH="1218960" progId="Equation.DSMT4">
                    <p:embed/>
                  </p:oleObj>
                </mc:Choice>
                <mc:Fallback>
                  <p:oleObj name="Equation" r:id="rId28" imgW="5740200" imgH="12189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6" y="3350"/>
                          <a:ext cx="3611" cy="7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250" name="Group 56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3205163" y="6038850"/>
            <a:ext cx="1501775" cy="511175"/>
            <a:chOff x="1920745" y="2804383"/>
            <a:chExt cx="1502587" cy="511800"/>
          </a:xfrm>
        </p:grpSpPr>
        <p:sp>
          <p:nvSpPr>
            <p:cNvPr id="10276" name="TextBox 53"/>
            <p:cNvSpPr txBox="1">
              <a:spLocks noChangeArrowheads="1"/>
            </p:cNvSpPr>
            <p:nvPr/>
          </p:nvSpPr>
          <p:spPr bwMode="auto">
            <a:xfrm>
              <a:off x="1920745" y="3039184"/>
              <a:ext cx="150258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 b="1">
                  <a:solidFill>
                    <a:srgbClr val="005024"/>
                  </a:solidFill>
                  <a:latin typeface="Arial"/>
                  <a:cs typeface="Arial"/>
                </a:rPr>
                <a:t>Thermal Energy</a:t>
              </a:r>
            </a:p>
          </p:txBody>
        </p:sp>
        <p:cxnSp>
          <p:nvCxnSpPr>
            <p:cNvPr id="10277" name="Straight Arrow Connector 54"/>
            <p:cNvCxnSpPr>
              <a:cxnSpLocks noChangeShapeType="1"/>
            </p:cNvCxnSpPr>
            <p:nvPr/>
          </p:nvCxnSpPr>
          <p:spPr bwMode="auto">
            <a:xfrm flipV="1">
              <a:off x="2487524" y="2804383"/>
              <a:ext cx="361847" cy="272590"/>
            </a:xfrm>
            <a:prstGeom prst="straightConnector1">
              <a:avLst/>
            </a:prstGeom>
            <a:noFill/>
            <a:ln w="25400" algn="ctr">
              <a:solidFill>
                <a:srgbClr val="005024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10251" name="Group 51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6334125" y="2516188"/>
            <a:ext cx="2116138" cy="742950"/>
            <a:chOff x="5049333" y="5493894"/>
            <a:chExt cx="2115967" cy="742682"/>
          </a:xfrm>
        </p:grpSpPr>
        <p:sp>
          <p:nvSpPr>
            <p:cNvPr id="10274" name="TextBox 36"/>
            <p:cNvSpPr txBox="1">
              <a:spLocks noChangeArrowheads="1"/>
            </p:cNvSpPr>
            <p:nvPr/>
          </p:nvSpPr>
          <p:spPr bwMode="auto">
            <a:xfrm>
              <a:off x="5049333" y="5774912"/>
              <a:ext cx="2115967" cy="461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 b="1">
                  <a:solidFill>
                    <a:srgbClr val="005024"/>
                  </a:solidFill>
                  <a:latin typeface="Arial"/>
                  <a:cs typeface="Arial"/>
                </a:rPr>
                <a:t>   Valence</a:t>
              </a:r>
            </a:p>
            <a:p>
              <a:r>
                <a:rPr lang="en-US" sz="1200" b="1">
                  <a:solidFill>
                    <a:srgbClr val="005024"/>
                  </a:solidFill>
                  <a:latin typeface="Arial"/>
                  <a:cs typeface="Arial"/>
                </a:rPr>
                <a:t>Proton charge</a:t>
              </a:r>
            </a:p>
          </p:txBody>
        </p:sp>
        <p:cxnSp>
          <p:nvCxnSpPr>
            <p:cNvPr id="10275" name="Straight Arrow Connector 39"/>
            <p:cNvCxnSpPr>
              <a:cxnSpLocks noChangeShapeType="1"/>
            </p:cNvCxnSpPr>
            <p:nvPr/>
          </p:nvCxnSpPr>
          <p:spPr bwMode="auto">
            <a:xfrm rot="5400000" flipH="1" flipV="1">
              <a:off x="5531716" y="5592263"/>
              <a:ext cx="257195" cy="60457"/>
            </a:xfrm>
            <a:prstGeom prst="straightConnector1">
              <a:avLst/>
            </a:prstGeom>
            <a:noFill/>
            <a:ln w="25400" algn="ctr">
              <a:solidFill>
                <a:srgbClr val="005024"/>
              </a:solidFill>
              <a:round/>
              <a:headEnd/>
              <a:tailEnd type="arrow" w="med" len="med"/>
            </a:ln>
          </p:spPr>
        </p:cxnSp>
      </p:grpSp>
      <p:sp>
        <p:nvSpPr>
          <p:cNvPr id="10252" name="TextBox 16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727700" y="1504950"/>
            <a:ext cx="2433638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>
                <a:solidFill>
                  <a:srgbClr val="A20000"/>
                </a:solidFill>
                <a:latin typeface="Arial"/>
                <a:cs typeface="Arial"/>
              </a:rPr>
              <a:t>Permanent Charge of Protein</a:t>
            </a:r>
          </a:p>
        </p:txBody>
      </p:sp>
      <p:cxnSp>
        <p:nvCxnSpPr>
          <p:cNvPr id="10253" name="Straight Arrow Connector 17"/>
          <p:cNvCxnSpPr>
            <a:cxnSpLocks noChangeShapeType="1"/>
          </p:cNvCxnSpPr>
          <p:nvPr>
            <p:custDataLst>
              <p:tags r:id="rId8"/>
            </p:custDataLst>
          </p:nvPr>
        </p:nvCxnSpPr>
        <p:spPr bwMode="auto">
          <a:xfrm rot="10800000" flipV="1">
            <a:off x="5395913" y="1722438"/>
            <a:ext cx="611187" cy="355600"/>
          </a:xfrm>
          <a:prstGeom prst="straightConnector1">
            <a:avLst/>
          </a:prstGeom>
          <a:noFill/>
          <a:ln w="25400" algn="ctr">
            <a:solidFill>
              <a:srgbClr val="A20000"/>
            </a:solidFill>
            <a:round/>
            <a:headEnd/>
            <a:tailEnd type="arrow" w="med" len="med"/>
          </a:ln>
        </p:spPr>
      </p:cxnSp>
      <p:grpSp>
        <p:nvGrpSpPr>
          <p:cNvPr id="10254" name="Group 56"/>
          <p:cNvGrpSpPr>
            <a:grpSpLocks/>
          </p:cNvGrpSpPr>
          <p:nvPr>
            <p:custDataLst>
              <p:tags r:id="rId9"/>
            </p:custDataLst>
          </p:nvPr>
        </p:nvGrpSpPr>
        <p:grpSpPr bwMode="auto">
          <a:xfrm>
            <a:off x="614363" y="2759075"/>
            <a:ext cx="1849437" cy="512763"/>
            <a:chOff x="1920745" y="2804383"/>
            <a:chExt cx="1849821" cy="511350"/>
          </a:xfrm>
        </p:grpSpPr>
        <p:sp>
          <p:nvSpPr>
            <p:cNvPr id="10272" name="TextBox 53"/>
            <p:cNvSpPr txBox="1">
              <a:spLocks noChangeArrowheads="1"/>
            </p:cNvSpPr>
            <p:nvPr/>
          </p:nvSpPr>
          <p:spPr bwMode="auto">
            <a:xfrm>
              <a:off x="1920745" y="3039184"/>
              <a:ext cx="1849821" cy="2765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 b="1">
                  <a:solidFill>
                    <a:srgbClr val="005024"/>
                  </a:solidFill>
                  <a:latin typeface="Arial"/>
                  <a:cs typeface="Arial"/>
                </a:rPr>
                <a:t>Cross sectional Area</a:t>
              </a:r>
            </a:p>
          </p:txBody>
        </p:sp>
        <p:cxnSp>
          <p:nvCxnSpPr>
            <p:cNvPr id="10273" name="Straight Arrow Connector 54"/>
            <p:cNvCxnSpPr>
              <a:cxnSpLocks noChangeShapeType="1"/>
            </p:cNvCxnSpPr>
            <p:nvPr/>
          </p:nvCxnSpPr>
          <p:spPr bwMode="auto">
            <a:xfrm flipV="1">
              <a:off x="2487524" y="2804383"/>
              <a:ext cx="361847" cy="272590"/>
            </a:xfrm>
            <a:prstGeom prst="straightConnector1">
              <a:avLst/>
            </a:prstGeom>
            <a:noFill/>
            <a:ln w="25400" algn="ctr">
              <a:solidFill>
                <a:srgbClr val="005024"/>
              </a:solidFill>
              <a:round/>
              <a:headEnd/>
              <a:tailEnd type="arrow" w="med" len="med"/>
            </a:ln>
          </p:spPr>
        </p:cxnSp>
      </p:grpSp>
      <p:cxnSp>
        <p:nvCxnSpPr>
          <p:cNvPr id="10255" name="Straight Arrow Connector 54"/>
          <p:cNvCxnSpPr>
            <a:cxnSpLocks noChangeShapeType="1"/>
          </p:cNvCxnSpPr>
          <p:nvPr>
            <p:custDataLst>
              <p:tags r:id="rId10"/>
            </p:custDataLst>
          </p:nvPr>
        </p:nvCxnSpPr>
        <p:spPr bwMode="auto">
          <a:xfrm flipV="1">
            <a:off x="2252663" y="2471738"/>
            <a:ext cx="1306512" cy="671512"/>
          </a:xfrm>
          <a:prstGeom prst="straightConnector1">
            <a:avLst/>
          </a:prstGeom>
          <a:noFill/>
          <a:ln w="25400" algn="ctr">
            <a:solidFill>
              <a:srgbClr val="005024"/>
            </a:solidFill>
            <a:round/>
            <a:headEnd/>
            <a:tailEnd type="arrow" w="med" len="med"/>
          </a:ln>
        </p:spPr>
      </p:cxnSp>
      <p:grpSp>
        <p:nvGrpSpPr>
          <p:cNvPr id="10256" name="Group 56"/>
          <p:cNvGrpSpPr>
            <a:grpSpLocks/>
          </p:cNvGrpSpPr>
          <p:nvPr>
            <p:custDataLst>
              <p:tags r:id="rId11"/>
            </p:custDataLst>
          </p:nvPr>
        </p:nvGrpSpPr>
        <p:grpSpPr bwMode="auto">
          <a:xfrm>
            <a:off x="3282950" y="4316413"/>
            <a:ext cx="1501775" cy="512762"/>
            <a:chOff x="1920745" y="2804384"/>
            <a:chExt cx="1502587" cy="511799"/>
          </a:xfrm>
        </p:grpSpPr>
        <p:sp>
          <p:nvSpPr>
            <p:cNvPr id="10270" name="TextBox 53"/>
            <p:cNvSpPr txBox="1">
              <a:spLocks noChangeArrowheads="1"/>
            </p:cNvSpPr>
            <p:nvPr/>
          </p:nvSpPr>
          <p:spPr bwMode="auto">
            <a:xfrm>
              <a:off x="1920745" y="3039184"/>
              <a:ext cx="150258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200" b="1">
                  <a:solidFill>
                    <a:srgbClr val="005024"/>
                  </a:solidFill>
                  <a:latin typeface="Arial"/>
                  <a:cs typeface="Arial"/>
                </a:rPr>
                <a:t>Flux</a:t>
              </a:r>
            </a:p>
          </p:txBody>
        </p:sp>
        <p:cxnSp>
          <p:nvCxnSpPr>
            <p:cNvPr id="10271" name="Straight Arrow Connector 54"/>
            <p:cNvCxnSpPr>
              <a:cxnSpLocks noChangeShapeType="1"/>
              <a:stCxn id="10270" idx="0"/>
            </p:cNvCxnSpPr>
            <p:nvPr/>
          </p:nvCxnSpPr>
          <p:spPr bwMode="auto">
            <a:xfrm rot="5400000" flipH="1" flipV="1">
              <a:off x="2643305" y="2833118"/>
              <a:ext cx="234800" cy="177332"/>
            </a:xfrm>
            <a:prstGeom prst="straightConnector1">
              <a:avLst/>
            </a:prstGeom>
            <a:noFill/>
            <a:ln w="25400" algn="ctr">
              <a:solidFill>
                <a:srgbClr val="005024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10257" name="Group 50"/>
          <p:cNvGrpSpPr>
            <a:grpSpLocks/>
          </p:cNvGrpSpPr>
          <p:nvPr>
            <p:custDataLst>
              <p:tags r:id="rId12"/>
            </p:custDataLst>
          </p:nvPr>
        </p:nvGrpSpPr>
        <p:grpSpPr bwMode="auto">
          <a:xfrm>
            <a:off x="4965700" y="4284663"/>
            <a:ext cx="2320925" cy="595312"/>
            <a:chOff x="75471" y="1487264"/>
            <a:chExt cx="2321366" cy="597124"/>
          </a:xfrm>
        </p:grpSpPr>
        <p:sp>
          <p:nvSpPr>
            <p:cNvPr id="10268" name="TextBox 32"/>
            <p:cNvSpPr txBox="1">
              <a:spLocks noChangeArrowheads="1"/>
            </p:cNvSpPr>
            <p:nvPr/>
          </p:nvSpPr>
          <p:spPr bwMode="auto">
            <a:xfrm>
              <a:off x="280870" y="1807389"/>
              <a:ext cx="211596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 b="1">
                  <a:solidFill>
                    <a:srgbClr val="005024"/>
                  </a:solidFill>
                  <a:latin typeface="Arial"/>
                  <a:cs typeface="Arial"/>
                </a:rPr>
                <a:t>Diffusion Coefficient</a:t>
              </a:r>
            </a:p>
          </p:txBody>
        </p:sp>
        <p:cxnSp>
          <p:nvCxnSpPr>
            <p:cNvPr id="10269" name="Straight Arrow Connector 37"/>
            <p:cNvCxnSpPr>
              <a:cxnSpLocks noChangeShapeType="1"/>
            </p:cNvCxnSpPr>
            <p:nvPr/>
          </p:nvCxnSpPr>
          <p:spPr bwMode="auto">
            <a:xfrm rot="16200000" flipV="1">
              <a:off x="44843" y="1517892"/>
              <a:ext cx="355953" cy="294698"/>
            </a:xfrm>
            <a:prstGeom prst="straightConnector1">
              <a:avLst/>
            </a:prstGeom>
            <a:noFill/>
            <a:ln w="25400" algn="ctr">
              <a:solidFill>
                <a:srgbClr val="005024"/>
              </a:solidFill>
              <a:round/>
              <a:headEnd/>
              <a:tailEnd type="arrow" w="med" len="med"/>
            </a:ln>
          </p:spPr>
        </p:cxnSp>
      </p:grpSp>
      <p:sp>
        <p:nvSpPr>
          <p:cNvPr id="10258" name="TextBox 26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6891338" y="3302000"/>
            <a:ext cx="2116137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200" b="1">
                <a:solidFill>
                  <a:srgbClr val="005024"/>
                </a:solidFill>
                <a:latin typeface="Arial"/>
                <a:cs typeface="Arial"/>
              </a:rPr>
              <a:t>Number Densities</a:t>
            </a:r>
          </a:p>
        </p:txBody>
      </p:sp>
      <p:cxnSp>
        <p:nvCxnSpPr>
          <p:cNvPr id="10259" name="Straight Arrow Connector 27"/>
          <p:cNvCxnSpPr>
            <a:cxnSpLocks noChangeShapeType="1"/>
          </p:cNvCxnSpPr>
          <p:nvPr>
            <p:custDataLst>
              <p:tags r:id="rId14"/>
            </p:custDataLst>
          </p:nvPr>
        </p:nvCxnSpPr>
        <p:spPr bwMode="auto">
          <a:xfrm rot="10800000" flipV="1">
            <a:off x="6672263" y="3559175"/>
            <a:ext cx="695325" cy="369888"/>
          </a:xfrm>
          <a:prstGeom prst="straightConnector1">
            <a:avLst/>
          </a:prstGeom>
          <a:noFill/>
          <a:ln w="25400" algn="ctr">
            <a:solidFill>
              <a:srgbClr val="005024"/>
            </a:solidFill>
            <a:round/>
            <a:headEnd/>
            <a:tailEnd type="arrow" w="med" len="med"/>
          </a:ln>
        </p:spPr>
      </p:cxnSp>
      <p:cxnSp>
        <p:nvCxnSpPr>
          <p:cNvPr id="10260" name="Straight Arrow Connector 27"/>
          <p:cNvCxnSpPr>
            <a:cxnSpLocks noChangeShapeType="1"/>
          </p:cNvCxnSpPr>
          <p:nvPr>
            <p:custDataLst>
              <p:tags r:id="rId15"/>
            </p:custDataLst>
          </p:nvPr>
        </p:nvCxnSpPr>
        <p:spPr bwMode="auto">
          <a:xfrm rot="16200000" flipV="1">
            <a:off x="7262019" y="2629694"/>
            <a:ext cx="803275" cy="560387"/>
          </a:xfrm>
          <a:prstGeom prst="straightConnector1">
            <a:avLst/>
          </a:prstGeom>
          <a:noFill/>
          <a:ln w="25400" algn="ctr">
            <a:solidFill>
              <a:srgbClr val="005024"/>
            </a:solidFill>
            <a:round/>
            <a:headEnd/>
            <a:tailEnd type="arrow" w="med" len="med"/>
          </a:ln>
        </p:spPr>
      </p:cxnSp>
      <p:graphicFrame>
        <p:nvGraphicFramePr>
          <p:cNvPr id="10242" name="Object 17"/>
          <p:cNvGraphicFramePr>
            <a:graphicFrameLocks noChangeAspect="1"/>
          </p:cNvGraphicFramePr>
          <p:nvPr>
            <p:custDataLst>
              <p:tags r:id="rId16"/>
            </p:custDataLst>
          </p:nvPr>
        </p:nvGraphicFramePr>
        <p:xfrm>
          <a:off x="5405438" y="4921250"/>
          <a:ext cx="595312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11" name="Equation" r:id="rId30" imgW="596880" imgH="380880" progId="Equation.DSMT4">
                  <p:embed/>
                </p:oleObj>
              </mc:Choice>
              <mc:Fallback>
                <p:oleObj name="Equation" r:id="rId30" imgW="596880" imgH="380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5438" y="4921250"/>
                        <a:ext cx="595312" cy="384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261" name="Group 52"/>
          <p:cNvGrpSpPr>
            <a:grpSpLocks/>
          </p:cNvGrpSpPr>
          <p:nvPr>
            <p:custDataLst>
              <p:tags r:id="rId17"/>
            </p:custDataLst>
          </p:nvPr>
        </p:nvGrpSpPr>
        <p:grpSpPr bwMode="auto">
          <a:xfrm>
            <a:off x="1135063" y="1536700"/>
            <a:ext cx="2114550" cy="542925"/>
            <a:chOff x="734290" y="4860427"/>
            <a:chExt cx="2115967" cy="542845"/>
          </a:xfrm>
        </p:grpSpPr>
        <p:sp>
          <p:nvSpPr>
            <p:cNvPr id="10266" name="TextBox 34"/>
            <p:cNvSpPr txBox="1">
              <a:spLocks noChangeArrowheads="1"/>
            </p:cNvSpPr>
            <p:nvPr/>
          </p:nvSpPr>
          <p:spPr bwMode="auto">
            <a:xfrm>
              <a:off x="734290" y="4860427"/>
              <a:ext cx="211596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 b="1">
                  <a:solidFill>
                    <a:srgbClr val="005024"/>
                  </a:solidFill>
                  <a:latin typeface="Arial"/>
                  <a:cs typeface="Arial"/>
                </a:rPr>
                <a:t>Dielectric Coefficient</a:t>
              </a:r>
            </a:p>
          </p:txBody>
        </p:sp>
        <p:cxnSp>
          <p:nvCxnSpPr>
            <p:cNvPr id="10267" name="Straight Arrow Connector 38"/>
            <p:cNvCxnSpPr>
              <a:cxnSpLocks noChangeShapeType="1"/>
            </p:cNvCxnSpPr>
            <p:nvPr/>
          </p:nvCxnSpPr>
          <p:spPr bwMode="auto">
            <a:xfrm rot="16200000" flipH="1">
              <a:off x="2277166" y="5209291"/>
              <a:ext cx="250789" cy="137174"/>
            </a:xfrm>
            <a:prstGeom prst="straightConnector1">
              <a:avLst/>
            </a:prstGeom>
            <a:noFill/>
            <a:ln w="25400" algn="ctr">
              <a:solidFill>
                <a:srgbClr val="005024"/>
              </a:solidFill>
              <a:round/>
              <a:headEnd/>
              <a:tailEnd type="arrow" w="med" len="med"/>
            </a:ln>
          </p:spPr>
        </p:cxnSp>
      </p:grpSp>
      <p:cxnSp>
        <p:nvCxnSpPr>
          <p:cNvPr id="10262" name="Straight Arrow Connector 38"/>
          <p:cNvCxnSpPr>
            <a:cxnSpLocks noChangeShapeType="1"/>
          </p:cNvCxnSpPr>
          <p:nvPr>
            <p:custDataLst>
              <p:tags r:id="rId18"/>
            </p:custDataLst>
          </p:nvPr>
        </p:nvCxnSpPr>
        <p:spPr bwMode="auto">
          <a:xfrm rot="16200000" flipH="1">
            <a:off x="1628775" y="1838325"/>
            <a:ext cx="209550" cy="114300"/>
          </a:xfrm>
          <a:prstGeom prst="straightConnector1">
            <a:avLst/>
          </a:prstGeom>
          <a:noFill/>
          <a:ln w="25400" algn="ctr">
            <a:solidFill>
              <a:srgbClr val="005024"/>
            </a:solidFill>
            <a:round/>
            <a:headEnd/>
            <a:tailEnd type="arrow" w="med" len="med"/>
          </a:ln>
        </p:spPr>
      </p:cxnSp>
      <p:grpSp>
        <p:nvGrpSpPr>
          <p:cNvPr id="10263" name="Group 51"/>
          <p:cNvGrpSpPr>
            <a:grpSpLocks/>
          </p:cNvGrpSpPr>
          <p:nvPr>
            <p:custDataLst>
              <p:tags r:id="rId19"/>
            </p:custDataLst>
          </p:nvPr>
        </p:nvGrpSpPr>
        <p:grpSpPr bwMode="auto">
          <a:xfrm>
            <a:off x="1117600" y="5991225"/>
            <a:ext cx="2116138" cy="582613"/>
            <a:chOff x="5289911" y="6659093"/>
            <a:chExt cx="2115967" cy="583192"/>
          </a:xfrm>
        </p:grpSpPr>
        <p:sp>
          <p:nvSpPr>
            <p:cNvPr id="10264" name="TextBox 36"/>
            <p:cNvSpPr txBox="1">
              <a:spLocks noChangeArrowheads="1"/>
            </p:cNvSpPr>
            <p:nvPr/>
          </p:nvSpPr>
          <p:spPr bwMode="auto">
            <a:xfrm>
              <a:off x="5289911" y="6780620"/>
              <a:ext cx="211596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 b="1">
                  <a:solidFill>
                    <a:srgbClr val="005024"/>
                  </a:solidFill>
                  <a:latin typeface="Arial"/>
                  <a:cs typeface="Arial"/>
                </a:rPr>
                <a:t>    valence</a:t>
              </a:r>
            </a:p>
            <a:p>
              <a:r>
                <a:rPr lang="en-US" sz="1200" b="1">
                  <a:solidFill>
                    <a:srgbClr val="005024"/>
                  </a:solidFill>
                  <a:latin typeface="Arial"/>
                  <a:cs typeface="Arial"/>
                </a:rPr>
                <a:t>proton charge</a:t>
              </a:r>
            </a:p>
          </p:txBody>
        </p:sp>
        <p:cxnSp>
          <p:nvCxnSpPr>
            <p:cNvPr id="10265" name="Straight Arrow Connector 39"/>
            <p:cNvCxnSpPr>
              <a:cxnSpLocks noChangeShapeType="1"/>
            </p:cNvCxnSpPr>
            <p:nvPr/>
          </p:nvCxnSpPr>
          <p:spPr bwMode="auto">
            <a:xfrm flipV="1">
              <a:off x="6429518" y="6659093"/>
              <a:ext cx="666781" cy="371847"/>
            </a:xfrm>
            <a:prstGeom prst="straightConnector1">
              <a:avLst/>
            </a:prstGeom>
            <a:noFill/>
            <a:ln w="25400" algn="ctr">
              <a:solidFill>
                <a:srgbClr val="005024"/>
              </a:solidFill>
              <a:round/>
              <a:headEnd/>
              <a:tailEnd type="arrow" w="med" len="med"/>
            </a:ln>
          </p:spPr>
        </p:cxnSp>
      </p:grpSp>
      <p:sp>
        <p:nvSpPr>
          <p:cNvPr id="2" name="TextBox 1"/>
          <p:cNvSpPr txBox="1"/>
          <p:nvPr/>
        </p:nvSpPr>
        <p:spPr>
          <a:xfrm>
            <a:off x="6134027" y="5409220"/>
            <a:ext cx="183320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Not in Semiconductor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2800255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004" y="948406"/>
            <a:ext cx="8609798" cy="4980756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All we have to do is</a:t>
            </a:r>
            <a:br>
              <a:rPr lang="en-US" dirty="0">
                <a:solidFill>
                  <a:srgbClr val="C00000"/>
                </a:solidFill>
              </a:rPr>
            </a:br>
            <a:br>
              <a:rPr lang="en-US" dirty="0"/>
            </a:br>
            <a:r>
              <a:rPr lang="en-US" sz="6000" b="1" i="1" dirty="0">
                <a:solidFill>
                  <a:srgbClr val="19066A"/>
                </a:solidFill>
              </a:rPr>
              <a:t>Solve them!</a:t>
            </a:r>
            <a:br>
              <a:rPr lang="en-US" sz="6000" b="1" i="1" dirty="0">
                <a:solidFill>
                  <a:srgbClr val="19066A"/>
                </a:solidFill>
              </a:rPr>
            </a:br>
            <a:r>
              <a:rPr lang="en-US" b="1" i="1" dirty="0">
                <a:solidFill>
                  <a:srgbClr val="19066A"/>
                </a:solidFill>
              </a:rPr>
              <a:t>with Boundary Conditions</a:t>
            </a:r>
            <a:br>
              <a:rPr lang="en-US" i="1" dirty="0">
                <a:solidFill>
                  <a:srgbClr val="19066A"/>
                </a:solidFill>
              </a:rPr>
            </a:br>
            <a:r>
              <a:rPr lang="en-US" sz="1100" i="1" dirty="0">
                <a:solidFill>
                  <a:srgbClr val="19066A"/>
                </a:solidFill>
              </a:rPr>
              <a:t>defining</a:t>
            </a:r>
            <a:br>
              <a:rPr lang="en-US" sz="1100" i="1" dirty="0">
                <a:solidFill>
                  <a:srgbClr val="19066A"/>
                </a:solidFill>
              </a:rPr>
            </a:br>
            <a:r>
              <a:rPr lang="en-US" sz="2000" b="1" i="1" dirty="0">
                <a:solidFill>
                  <a:srgbClr val="19066A"/>
                </a:solidFill>
              </a:rPr>
              <a:t>Charge Carriers</a:t>
            </a:r>
            <a:br>
              <a:rPr lang="en-US" sz="2000" i="1" dirty="0">
                <a:solidFill>
                  <a:srgbClr val="19066A"/>
                </a:solidFill>
              </a:rPr>
            </a:br>
            <a:r>
              <a:rPr lang="en-US" sz="1200" i="1" dirty="0">
                <a:solidFill>
                  <a:srgbClr val="19066A"/>
                </a:solidFill>
              </a:rPr>
              <a:t>ions, holes, quasi-electrons</a:t>
            </a:r>
            <a:br>
              <a:rPr lang="en-US" sz="2000" i="1" dirty="0">
                <a:solidFill>
                  <a:srgbClr val="19066A"/>
                </a:solidFill>
              </a:rPr>
            </a:br>
            <a:r>
              <a:rPr lang="en-US" sz="2000" b="1" i="1" dirty="0">
                <a:solidFill>
                  <a:srgbClr val="19066A"/>
                </a:solidFill>
              </a:rPr>
              <a:t>Geometry</a:t>
            </a:r>
            <a:br>
              <a:rPr lang="en-US" sz="2000" i="1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201815-1F02-4095-9708-CD811CD30369}" type="slidenum">
              <a:rPr lang="en-US" smtClean="0">
                <a:solidFill>
                  <a:srgbClr val="333399">
                    <a:lumMod val="75000"/>
                  </a:srgbClr>
                </a:solidFill>
              </a:rPr>
              <a:pPr>
                <a:defRPr/>
              </a:pPr>
              <a:t>66</a:t>
            </a:fld>
            <a:endParaRPr lang="en-US" dirty="0">
              <a:solidFill>
                <a:srgbClr val="33339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7596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00"/>
                </a:solidFill>
              </a:rPr>
              <a:t>Page </a:t>
            </a:r>
            <a:fld id="{FCB9DD33-11C1-4CF9-9B05-AF74C89F7F41}" type="slidenum">
              <a:rPr lang="en-US" altLang="en-US" smtClean="0">
                <a:solidFill>
                  <a:srgbClr val="000000"/>
                </a:solidFill>
              </a:rPr>
              <a:pPr eaLnBrk="1" hangingPunct="1"/>
              <a:t>67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80856" y="274638"/>
            <a:ext cx="7396577" cy="769441"/>
          </a:xfrm>
          <a:noFill/>
          <a:ln w="12700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altLang="en-US" b="1" dirty="0">
                <a:solidFill>
                  <a:schemeClr val="accent2">
                    <a:lumMod val="75000"/>
                  </a:schemeClr>
                </a:solidFill>
              </a:rPr>
              <a:t>Solution* of  PNP Equation</a:t>
            </a:r>
          </a:p>
        </p:txBody>
      </p:sp>
      <p:sp>
        <p:nvSpPr>
          <p:cNvPr id="57349" name="Rectangle 7"/>
          <p:cNvSpPr>
            <a:spLocks noChangeArrowheads="1"/>
          </p:cNvSpPr>
          <p:nvPr/>
        </p:nvSpPr>
        <p:spPr bwMode="auto">
          <a:xfrm>
            <a:off x="0" y="29146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>
              <a:solidFill>
                <a:srgbClr val="000000"/>
              </a:solidFill>
            </a:endParaRPr>
          </a:p>
        </p:txBody>
      </p:sp>
      <p:graphicFrame>
        <p:nvGraphicFramePr>
          <p:cNvPr id="5735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8896556"/>
              </p:ext>
            </p:extLst>
          </p:nvPr>
        </p:nvGraphicFramePr>
        <p:xfrm>
          <a:off x="263525" y="1304925"/>
          <a:ext cx="8616950" cy="233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171" name="Equation" r:id="rId3" imgW="8699400" imgH="2361960" progId="Equation.DSMT4">
                  <p:embed/>
                </p:oleObj>
              </mc:Choice>
              <mc:Fallback>
                <p:oleObj name="Equation" r:id="rId3" imgW="8699400" imgH="236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525" y="1304925"/>
                        <a:ext cx="8616950" cy="2339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1" name="Rectangle 9"/>
          <p:cNvSpPr>
            <a:spLocks noChangeArrowheads="1"/>
          </p:cNvSpPr>
          <p:nvPr/>
        </p:nvSpPr>
        <p:spPr bwMode="auto">
          <a:xfrm>
            <a:off x="0" y="25828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>
              <a:solidFill>
                <a:srgbClr val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96640" y="4221088"/>
            <a:ext cx="7950720" cy="1831446"/>
            <a:chOff x="456987" y="3832423"/>
            <a:chExt cx="7950720" cy="1831446"/>
          </a:xfrm>
        </p:grpSpPr>
        <p:sp>
          <p:nvSpPr>
            <p:cNvPr id="57348" name="Text Box 5"/>
            <p:cNvSpPr txBox="1">
              <a:spLocks noChangeArrowheads="1"/>
            </p:cNvSpPr>
            <p:nvPr/>
          </p:nvSpPr>
          <p:spPr bwMode="auto">
            <a:xfrm>
              <a:off x="456987" y="3832423"/>
              <a:ext cx="7950720" cy="1169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58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2000" b="1" dirty="0">
                  <a:solidFill>
                    <a:srgbClr val="333399">
                      <a:lumMod val="7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		     *</a:t>
              </a:r>
              <a:r>
                <a:rPr lang="en-US" altLang="en-US" sz="1400" b="1" u="sng" dirty="0">
                  <a:solidFill>
                    <a:srgbClr val="333399">
                      <a:lumMod val="7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MATHEMATICS</a:t>
              </a:r>
              <a:r>
                <a:rPr lang="en-US" altLang="en-US" sz="2000" b="1" dirty="0">
                  <a:solidFill>
                    <a:srgbClr val="333399">
                      <a:lumMod val="7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 dirty="0">
                  <a:solidFill>
                    <a:srgbClr val="333399">
                      <a:lumMod val="75000"/>
                    </a:srgbClr>
                  </a:solidFill>
                  <a:latin typeface="Arial Narrow" pitchFamily="34" charset="0"/>
                </a:rPr>
                <a:t>This solution was  </a:t>
              </a:r>
              <a:r>
                <a:rPr lang="en-US" altLang="en-US" sz="2000" b="1" u="sng" dirty="0">
                  <a:solidFill>
                    <a:srgbClr val="333399">
                      <a:lumMod val="75000"/>
                    </a:srgbClr>
                  </a:solidFill>
                  <a:latin typeface="Arial Narrow" pitchFamily="34" charset="0"/>
                </a:rPr>
                <a:t>actually  DERIVED</a:t>
              </a:r>
              <a:r>
                <a:rPr lang="en-US" altLang="en-US" sz="2000" dirty="0">
                  <a:solidFill>
                    <a:srgbClr val="333399">
                      <a:lumMod val="75000"/>
                    </a:srgbClr>
                  </a:solidFill>
                  <a:latin typeface="Arial Narrow" pitchFamily="34" charset="0"/>
                </a:rPr>
                <a:t>  by computing many conditional probability measures explicitly by repeated  </a:t>
              </a:r>
              <a:r>
                <a:rPr lang="en-US" altLang="en-US" sz="2000" b="1" dirty="0">
                  <a:solidFill>
                    <a:srgbClr val="333399">
                      <a:lumMod val="75000"/>
                    </a:srgbClr>
                  </a:solidFill>
                  <a:latin typeface="Arial Narrow" pitchFamily="34" charset="0"/>
                </a:rPr>
                <a:t>analytical</a:t>
              </a:r>
              <a:r>
                <a:rPr lang="en-US" altLang="en-US" sz="2000" dirty="0">
                  <a:solidFill>
                    <a:srgbClr val="333399">
                      <a:lumMod val="75000"/>
                    </a:srgbClr>
                  </a:solidFill>
                  <a:latin typeface="Arial Narrow" pitchFamily="34" charset="0"/>
                </a:rPr>
                <a:t> integrations</a:t>
              </a:r>
              <a:endParaRPr lang="en-US" altLang="en-US" sz="1800" dirty="0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079612" y="5017538"/>
              <a:ext cx="7200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200" b="1" dirty="0">
                  <a:solidFill>
                    <a:srgbClr val="333399">
                      <a:lumMod val="75000"/>
                    </a:srgbClr>
                  </a:solidFill>
                  <a:latin typeface="Arial Narrow" pitchFamily="34" charset="0"/>
                </a:rPr>
                <a:t>Eisenberg, </a:t>
              </a:r>
              <a:r>
                <a:rPr lang="en-US" altLang="en-US" sz="1200" b="1" dirty="0" err="1">
                  <a:solidFill>
                    <a:srgbClr val="333399">
                      <a:lumMod val="75000"/>
                    </a:srgbClr>
                  </a:solidFill>
                  <a:latin typeface="Arial Narrow" pitchFamily="34" charset="0"/>
                </a:rPr>
                <a:t>Klosek</a:t>
              </a:r>
              <a:r>
                <a:rPr lang="en-US" altLang="en-US" sz="1200" b="1" dirty="0">
                  <a:solidFill>
                    <a:srgbClr val="333399">
                      <a:lumMod val="75000"/>
                    </a:srgbClr>
                  </a:solidFill>
                  <a:latin typeface="Arial Narrow" pitchFamily="34" charset="0"/>
                </a:rPr>
                <a:t>, &amp; Schuss (1995) </a:t>
              </a:r>
              <a:r>
                <a:rPr lang="en-US" altLang="en-US" sz="1200" b="1" i="1" dirty="0">
                  <a:solidFill>
                    <a:srgbClr val="333399">
                      <a:lumMod val="75000"/>
                    </a:srgbClr>
                  </a:solidFill>
                  <a:latin typeface="Arial Narrow" pitchFamily="34" charset="0"/>
                </a:rPr>
                <a:t>J. Chem. Phys.</a:t>
              </a:r>
              <a:r>
                <a:rPr lang="en-US" altLang="en-US" sz="1200" b="1" dirty="0">
                  <a:solidFill>
                    <a:srgbClr val="333399">
                      <a:lumMod val="75000"/>
                    </a:srgbClr>
                  </a:solidFill>
                  <a:latin typeface="Arial Narrow" pitchFamily="34" charset="0"/>
                </a:rPr>
                <a:t> 102, 1767-1780 	</a:t>
              </a:r>
              <a:br>
                <a:rPr lang="en-US" altLang="en-US" sz="1200" b="1" dirty="0">
                  <a:solidFill>
                    <a:srgbClr val="333399">
                      <a:lumMod val="75000"/>
                    </a:srgbClr>
                  </a:solidFill>
                  <a:latin typeface="Arial Narrow" pitchFamily="34" charset="0"/>
                </a:rPr>
              </a:br>
              <a:r>
                <a:rPr lang="en-US" altLang="en-US" sz="1200" b="1" dirty="0">
                  <a:solidFill>
                    <a:srgbClr val="333399">
                      <a:lumMod val="75000"/>
                    </a:srgbClr>
                  </a:solidFill>
                  <a:latin typeface="Arial Narrow" pitchFamily="34" charset="0"/>
                </a:rPr>
                <a:t>Eisenberg, B. (2000) in Biophysics Textbook On Line "Channels, Receptors, and Transporters" </a:t>
              </a:r>
              <a:br>
                <a:rPr lang="en-US" altLang="en-US" sz="1200" b="1" dirty="0">
                  <a:solidFill>
                    <a:srgbClr val="333399">
                      <a:lumMod val="75000"/>
                    </a:srgbClr>
                  </a:solidFill>
                  <a:latin typeface="Arial Narrow" pitchFamily="34" charset="0"/>
                </a:rPr>
              </a:br>
              <a:r>
                <a:rPr lang="en-US" altLang="en-US" sz="1200" b="1" dirty="0">
                  <a:solidFill>
                    <a:srgbClr val="333399">
                      <a:lumMod val="75000"/>
                    </a:srgbClr>
                  </a:solidFill>
                  <a:latin typeface="Arial Narrow" pitchFamily="34" charset="0"/>
                </a:rPr>
                <a:t>Eisenberg, B. (2011). Chemical Physics Letters 511: 1-6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34083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Page </a:t>
            </a:r>
            <a:fld id="{1BBB34F8-20DA-41FB-9C87-02A43B84614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38548" y="116632"/>
            <a:ext cx="612068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solidFill>
                  <a:srgbClr val="333399">
                    <a:lumMod val="75000"/>
                  </a:srgbClr>
                </a:solidFill>
              </a:rPr>
              <a:t>Please do not be deceived </a:t>
            </a:r>
            <a:br>
              <a:rPr lang="en-US" sz="1200" b="1" i="1" dirty="0">
                <a:solidFill>
                  <a:srgbClr val="333399">
                    <a:lumMod val="75000"/>
                  </a:srgbClr>
                </a:solidFill>
              </a:rPr>
            </a:br>
            <a:r>
              <a:rPr lang="en-US" sz="1200" b="1" i="1" dirty="0">
                <a:solidFill>
                  <a:srgbClr val="333399">
                    <a:lumMod val="75000"/>
                  </a:srgbClr>
                </a:solidFill>
              </a:rPr>
              <a:t>by the eventual simplicity of Results.</a:t>
            </a:r>
            <a:r>
              <a:rPr lang="en-US" sz="1200" b="1" i="1" dirty="0">
                <a:solidFill>
                  <a:srgbClr val="C00000"/>
                </a:solidFill>
              </a:rPr>
              <a:t> </a:t>
            </a:r>
            <a:br>
              <a:rPr lang="en-US" sz="1200" b="1" i="1" dirty="0">
                <a:solidFill>
                  <a:srgbClr val="C00000"/>
                </a:solidFill>
              </a:rPr>
            </a:br>
            <a:r>
              <a:rPr lang="en-US" sz="1400" b="1" i="1" dirty="0">
                <a:solidFill>
                  <a:srgbClr val="C00000"/>
                </a:solidFill>
              </a:rPr>
              <a:t>This took &gt;2 years!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76384" y="1124744"/>
            <a:ext cx="7950720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200" b="1" dirty="0">
                <a:solidFill>
                  <a:srgbClr val="333399">
                    <a:lumMod val="75000"/>
                  </a:srgbClr>
                </a:solidFill>
                <a:latin typeface="Arial"/>
              </a:rPr>
              <a:t>Solution</a:t>
            </a:r>
            <a:br>
              <a:rPr lang="en-US" altLang="en-US" sz="2000" dirty="0">
                <a:solidFill>
                  <a:srgbClr val="333399">
                    <a:lumMod val="75000"/>
                  </a:srgbClr>
                </a:solidFill>
                <a:latin typeface="Arial"/>
              </a:rPr>
            </a:br>
            <a:r>
              <a:rPr lang="en-US" altLang="en-US" sz="2000" dirty="0">
                <a:solidFill>
                  <a:srgbClr val="333399">
                    <a:lumMod val="75000"/>
                  </a:srgbClr>
                </a:solidFill>
                <a:latin typeface="Arial"/>
              </a:rPr>
              <a:t> was actually</a:t>
            </a:r>
            <a:br>
              <a:rPr lang="en-US" altLang="en-US" sz="2000" dirty="0">
                <a:solidFill>
                  <a:srgbClr val="333399">
                    <a:lumMod val="75000"/>
                  </a:srgbClr>
                </a:solidFill>
                <a:latin typeface="Arial"/>
              </a:rPr>
            </a:br>
            <a:r>
              <a:rPr lang="en-US" altLang="en-US" sz="2800" b="1" dirty="0">
                <a:solidFill>
                  <a:srgbClr val="333399">
                    <a:lumMod val="75000"/>
                  </a:srgbClr>
                </a:solidFill>
                <a:latin typeface="Arial"/>
              </a:rPr>
              <a:t>DERIVED</a:t>
            </a:r>
            <a:r>
              <a:rPr lang="en-US" altLang="en-US" sz="2800" dirty="0">
                <a:solidFill>
                  <a:srgbClr val="333399">
                    <a:lumMod val="75000"/>
                  </a:srgbClr>
                </a:solidFill>
                <a:latin typeface="Arial"/>
              </a:rPr>
              <a:t> </a:t>
            </a:r>
            <a:br>
              <a:rPr lang="en-US" altLang="en-US" sz="2400" dirty="0">
                <a:solidFill>
                  <a:srgbClr val="333399">
                    <a:lumMod val="75000"/>
                  </a:srgbClr>
                </a:solidFill>
                <a:latin typeface="Arial"/>
              </a:rPr>
            </a:br>
            <a:r>
              <a:rPr lang="en-US" altLang="en-US" sz="2400" b="1" dirty="0">
                <a:solidFill>
                  <a:srgbClr val="333399">
                    <a:lumMod val="75000"/>
                  </a:srgbClr>
                </a:solidFill>
                <a:latin typeface="Arial"/>
              </a:rPr>
              <a:t>with explicit formulae </a:t>
            </a:r>
            <a:br>
              <a:rPr lang="en-US" altLang="en-US" sz="2400" b="1" dirty="0">
                <a:solidFill>
                  <a:srgbClr val="333399">
                    <a:lumMod val="75000"/>
                  </a:srgbClr>
                </a:solidFill>
                <a:latin typeface="Arial"/>
              </a:rPr>
            </a:br>
            <a:r>
              <a:rPr lang="en-US" altLang="en-US" sz="2000" dirty="0">
                <a:solidFill>
                  <a:srgbClr val="333399">
                    <a:lumMod val="75000"/>
                  </a:srgbClr>
                </a:solidFill>
                <a:latin typeface="Arial"/>
              </a:rPr>
              <a:t>for </a:t>
            </a:r>
            <a:r>
              <a:rPr lang="en-US" altLang="en-US" sz="1800" dirty="0">
                <a:solidFill>
                  <a:srgbClr val="333399">
                    <a:lumMod val="75000"/>
                  </a:srgbClr>
                </a:solidFill>
                <a:latin typeface="Arial"/>
                <a:cs typeface="Times New Roman" panose="02020603050405020304" pitchFamily="18" charset="0"/>
              </a:rPr>
              <a:t>probability measures</a:t>
            </a:r>
            <a:br>
              <a:rPr lang="en-US" altLang="en-US" sz="2400" dirty="0">
                <a:solidFill>
                  <a:srgbClr val="333399">
                    <a:lumMod val="75000"/>
                  </a:srgbClr>
                </a:solidFill>
                <a:latin typeface="Arial"/>
              </a:rPr>
            </a:br>
            <a:r>
              <a:rPr lang="en-US" altLang="en-US" sz="2000" dirty="0">
                <a:solidFill>
                  <a:srgbClr val="333399">
                    <a:lumMod val="75000"/>
                  </a:srgbClr>
                </a:solidFill>
                <a:latin typeface="Arial"/>
              </a:rPr>
              <a:t>from a</a:t>
            </a:r>
            <a:r>
              <a:rPr lang="en-US" altLang="en-US" sz="2400" dirty="0">
                <a:solidFill>
                  <a:srgbClr val="333399">
                    <a:lumMod val="75000"/>
                  </a:srgbClr>
                </a:solidFill>
                <a:latin typeface="Arial"/>
              </a:rPr>
              <a:t> </a:t>
            </a:r>
            <a:br>
              <a:rPr lang="en-US" altLang="en-US" sz="2400" dirty="0">
                <a:solidFill>
                  <a:srgbClr val="333399">
                    <a:lumMod val="75000"/>
                  </a:srgbClr>
                </a:solidFill>
                <a:latin typeface="Arial"/>
              </a:rPr>
            </a:br>
            <a:r>
              <a:rPr lang="en-US" altLang="en-US" sz="2400" b="1" dirty="0">
                <a:solidFill>
                  <a:srgbClr val="333399">
                    <a:lumMod val="75000"/>
                  </a:srgbClr>
                </a:solidFill>
                <a:latin typeface="Arial"/>
              </a:rPr>
              <a:t>Doubly Conditioned Stochastic Process </a:t>
            </a:r>
            <a:br>
              <a:rPr lang="en-US" altLang="en-US" sz="2400" dirty="0">
                <a:solidFill>
                  <a:srgbClr val="333399">
                    <a:lumMod val="75000"/>
                  </a:srgbClr>
                </a:solidFill>
                <a:latin typeface="Arial"/>
              </a:rPr>
            </a:br>
            <a:r>
              <a:rPr lang="en-US" altLang="en-US" sz="2000" dirty="0">
                <a:solidFill>
                  <a:srgbClr val="333399">
                    <a:lumMod val="75000"/>
                  </a:srgbClr>
                </a:solidFill>
                <a:latin typeface="Arial"/>
              </a:rPr>
              <a:t>involving </a:t>
            </a:r>
            <a:br>
              <a:rPr lang="en-US" altLang="en-US" sz="2000" dirty="0">
                <a:solidFill>
                  <a:srgbClr val="333399">
                    <a:lumMod val="75000"/>
                  </a:srgbClr>
                </a:solidFill>
                <a:latin typeface="Arial"/>
              </a:rPr>
            </a:br>
            <a:r>
              <a:rPr lang="en-US" altLang="en-US" sz="2400" b="1" dirty="0">
                <a:solidFill>
                  <a:srgbClr val="333399">
                    <a:lumMod val="75000"/>
                  </a:srgbClr>
                </a:solidFill>
                <a:latin typeface="Arial"/>
              </a:rPr>
              <a:t>Analytical Evaluation </a:t>
            </a:r>
            <a:br>
              <a:rPr lang="en-US" altLang="en-US" sz="2400" b="1" dirty="0">
                <a:solidFill>
                  <a:srgbClr val="333399">
                    <a:lumMod val="75000"/>
                  </a:srgbClr>
                </a:solidFill>
                <a:latin typeface="Arial"/>
              </a:rPr>
            </a:br>
            <a:r>
              <a:rPr lang="en-US" altLang="en-US" sz="1800" dirty="0">
                <a:solidFill>
                  <a:srgbClr val="333399">
                    <a:lumMod val="75000"/>
                  </a:srgbClr>
                </a:solidFill>
                <a:latin typeface="Arial"/>
              </a:rPr>
              <a:t>of </a:t>
            </a:r>
            <a:br>
              <a:rPr lang="en-US" altLang="en-US" sz="2400" b="1" dirty="0">
                <a:solidFill>
                  <a:srgbClr val="333399">
                    <a:lumMod val="75000"/>
                  </a:srgbClr>
                </a:solidFill>
                <a:latin typeface="Arial"/>
              </a:rPr>
            </a:br>
            <a:r>
              <a:rPr lang="en-US" altLang="en-US" sz="2400" b="1" dirty="0">
                <a:solidFill>
                  <a:srgbClr val="333399">
                    <a:lumMod val="75000"/>
                  </a:srgbClr>
                </a:solidFill>
                <a:latin typeface="Arial"/>
              </a:rPr>
              <a:t>Multidimensional Convolution Integrals</a:t>
            </a:r>
            <a:endParaRPr lang="en-US" altLang="en-US" sz="2000" b="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4775" y="5450643"/>
            <a:ext cx="74539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b="1" dirty="0">
                <a:solidFill>
                  <a:srgbClr val="333399">
                    <a:lumMod val="75000"/>
                  </a:srgbClr>
                </a:solidFill>
                <a:latin typeface="Arial Narrow" pitchFamily="34" charset="0"/>
              </a:rPr>
              <a:t>Eisenberg, </a:t>
            </a:r>
            <a:r>
              <a:rPr lang="en-US" altLang="en-US" b="1" dirty="0" err="1">
                <a:solidFill>
                  <a:srgbClr val="333399">
                    <a:lumMod val="75000"/>
                  </a:srgbClr>
                </a:solidFill>
                <a:latin typeface="Arial Narrow" pitchFamily="34" charset="0"/>
              </a:rPr>
              <a:t>Klosek</a:t>
            </a:r>
            <a:r>
              <a:rPr lang="en-US" altLang="en-US" b="1" dirty="0">
                <a:solidFill>
                  <a:srgbClr val="333399">
                    <a:lumMod val="75000"/>
                  </a:srgbClr>
                </a:solidFill>
                <a:latin typeface="Arial Narrow" pitchFamily="34" charset="0"/>
              </a:rPr>
              <a:t>, &amp; Schuss (1995) </a:t>
            </a:r>
            <a:r>
              <a:rPr lang="en-US" altLang="en-US" b="1" i="1" dirty="0">
                <a:solidFill>
                  <a:srgbClr val="333399">
                    <a:lumMod val="75000"/>
                  </a:srgbClr>
                </a:solidFill>
                <a:latin typeface="Arial Narrow" pitchFamily="34" charset="0"/>
              </a:rPr>
              <a:t>J. Chem. Phys.</a:t>
            </a:r>
            <a:r>
              <a:rPr lang="en-US" altLang="en-US" b="1" dirty="0">
                <a:solidFill>
                  <a:srgbClr val="333399">
                    <a:lumMod val="75000"/>
                  </a:srgbClr>
                </a:solidFill>
                <a:latin typeface="Arial Narrow" pitchFamily="34" charset="0"/>
              </a:rPr>
              <a:t> 102, 1767-1780 	</a:t>
            </a:r>
            <a:br>
              <a:rPr lang="en-US" altLang="en-US" b="1" dirty="0">
                <a:solidFill>
                  <a:srgbClr val="333399">
                    <a:lumMod val="75000"/>
                  </a:srgbClr>
                </a:solidFill>
                <a:latin typeface="Arial Narrow" pitchFamily="34" charset="0"/>
              </a:rPr>
            </a:br>
            <a:r>
              <a:rPr lang="en-US" altLang="en-US" b="1" dirty="0">
                <a:solidFill>
                  <a:srgbClr val="333399">
                    <a:lumMod val="75000"/>
                  </a:srgbClr>
                </a:solidFill>
                <a:latin typeface="Arial Narrow" pitchFamily="34" charset="0"/>
              </a:rPr>
              <a:t>Eisenberg, B. (2000) in Biophysics Textbook On Line "Channels, Receptors, Transporters" </a:t>
            </a:r>
            <a:br>
              <a:rPr lang="en-US" altLang="en-US" b="1" dirty="0">
                <a:solidFill>
                  <a:srgbClr val="333399">
                    <a:lumMod val="75000"/>
                  </a:srgbClr>
                </a:solidFill>
                <a:latin typeface="Arial Narrow" pitchFamily="34" charset="0"/>
              </a:rPr>
            </a:br>
            <a:r>
              <a:rPr lang="en-US" altLang="en-US" b="1" dirty="0">
                <a:solidFill>
                  <a:srgbClr val="333399">
                    <a:lumMod val="75000"/>
                  </a:srgbClr>
                </a:solidFill>
                <a:latin typeface="Arial Narrow" pitchFamily="34" charset="0"/>
              </a:rPr>
              <a:t>Eisenberg, B. (2011). Chemical Physics Letters 511: 1-6</a:t>
            </a:r>
            <a:endParaRPr 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4753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004" y="948406"/>
            <a:ext cx="8609798" cy="4980756"/>
          </a:xfrm>
        </p:spPr>
        <p:txBody>
          <a:bodyPr/>
          <a:lstStyle/>
          <a:p>
            <a:r>
              <a:rPr lang="en-US" sz="2000" b="1" i="1" dirty="0">
                <a:solidFill>
                  <a:srgbClr val="19066A"/>
                </a:solidFill>
              </a:rPr>
              <a:t>All we have to do is</a:t>
            </a:r>
            <a:br>
              <a:rPr lang="en-US" sz="2000" b="1" i="1" dirty="0">
                <a:solidFill>
                  <a:srgbClr val="19066A"/>
                </a:solidFill>
              </a:rPr>
            </a:br>
            <a:r>
              <a:rPr lang="en-US" sz="2000" b="1" i="1" dirty="0">
                <a:solidFill>
                  <a:srgbClr val="19066A"/>
                </a:solidFill>
              </a:rPr>
              <a:t>Solve them!</a:t>
            </a:r>
            <a:br>
              <a:rPr lang="en-US" sz="2000" b="1" i="1" dirty="0">
                <a:solidFill>
                  <a:srgbClr val="19066A"/>
                </a:solidFill>
              </a:rPr>
            </a:br>
            <a:br>
              <a:rPr lang="en-US" sz="2000" b="1" i="1" dirty="0"/>
            </a:br>
            <a:br>
              <a:rPr lang="en-US" sz="1400" b="1" i="1" dirty="0"/>
            </a:br>
            <a:r>
              <a:rPr lang="en-US" sz="2400" b="1" dirty="0">
                <a:solidFill>
                  <a:srgbClr val="C00000"/>
                </a:solidFill>
                <a:latin typeface="Arial Black" panose="020B0A04020102020204" pitchFamily="34" charset="0"/>
              </a:rPr>
              <a:t>Don’t Despair</a:t>
            </a:r>
            <a:br>
              <a:rPr lang="en-US" sz="1800" b="1" i="1" dirty="0">
                <a:solidFill>
                  <a:srgbClr val="C00000"/>
                </a:solidFill>
                <a:latin typeface="Arial Black" panose="020B0A04020102020204" pitchFamily="34" charset="0"/>
              </a:rPr>
            </a:br>
            <a:r>
              <a:rPr lang="en-US" sz="4800" b="1" i="1" dirty="0">
                <a:latin typeface="Arial Black" panose="020B0A04020102020204" pitchFamily="34" charset="0"/>
              </a:rPr>
              <a:t>Semiconductor  Technology has </a:t>
            </a:r>
            <a:br>
              <a:rPr lang="en-US" sz="4800" b="1" i="1" dirty="0">
                <a:latin typeface="Arial Black" panose="020B0A04020102020204" pitchFamily="34" charset="0"/>
              </a:rPr>
            </a:br>
            <a:r>
              <a:rPr lang="en-US" sz="4800" b="1" i="1" dirty="0">
                <a:latin typeface="Arial Black" panose="020B0A04020102020204" pitchFamily="34" charset="0"/>
              </a:rPr>
              <a:t>Already Done That!</a:t>
            </a:r>
            <a:br>
              <a:rPr lang="en-US" sz="4800" b="1" i="1" dirty="0">
                <a:latin typeface="Arial Black" panose="020B0A04020102020204" pitchFamily="34" charset="0"/>
              </a:rPr>
            </a:br>
            <a:endParaRPr lang="en-US" sz="4800" b="1" i="1" dirty="0">
              <a:latin typeface="Arial Black" panose="020B0A040201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201815-1F02-4095-9708-CD811CD30369}" type="slidenum">
              <a:rPr lang="en-US" smtClean="0">
                <a:solidFill>
                  <a:srgbClr val="333399">
                    <a:lumMod val="75000"/>
                  </a:srgbClr>
                </a:solidFill>
              </a:rPr>
              <a:pPr>
                <a:defRPr/>
              </a:pPr>
              <a:t>69</a:t>
            </a:fld>
            <a:endParaRPr lang="en-US" dirty="0">
              <a:solidFill>
                <a:srgbClr val="33339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396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5600" y="1333978"/>
            <a:ext cx="8270239" cy="1123484"/>
          </a:xfrm>
        </p:spPr>
        <p:txBody>
          <a:bodyPr>
            <a:normAutofit fontScale="90000"/>
          </a:bodyPr>
          <a:lstStyle/>
          <a:p>
            <a:r>
              <a:rPr lang="en-US" sz="4000" b="1" kern="1200" dirty="0">
                <a:solidFill>
                  <a:srgbClr val="002060"/>
                </a:solidFill>
                <a:latin typeface="Arial Black" panose="020B0A04020102020204" pitchFamily="34" charset="0"/>
                <a:ea typeface="+mn-ea"/>
                <a:cs typeface="Arial"/>
              </a:rPr>
              <a:t>Continuity of Current is </a:t>
            </a:r>
            <a:br>
              <a:rPr lang="en-US" sz="4000" b="1" kern="1200" dirty="0">
                <a:solidFill>
                  <a:srgbClr val="002060"/>
                </a:solidFill>
                <a:latin typeface="Arial Black" panose="020B0A04020102020204" pitchFamily="34" charset="0"/>
                <a:ea typeface="+mn-ea"/>
                <a:cs typeface="Arial"/>
              </a:rPr>
            </a:br>
            <a:r>
              <a:rPr lang="en-US" sz="4000" b="1" kern="1200" dirty="0">
                <a:solidFill>
                  <a:srgbClr val="002060"/>
                </a:solidFill>
                <a:latin typeface="Arial Black" panose="020B0A04020102020204" pitchFamily="34" charset="0"/>
                <a:ea typeface="+mn-ea"/>
                <a:cs typeface="Arial"/>
              </a:rPr>
              <a:t>a Miracle because</a:t>
            </a:r>
            <a:br>
              <a:rPr lang="en-US" sz="4000" b="1" kern="1200" dirty="0">
                <a:solidFill>
                  <a:srgbClr val="002060"/>
                </a:solidFill>
                <a:latin typeface="Arial Black" panose="020B0A04020102020204" pitchFamily="34" charset="0"/>
                <a:ea typeface="+mn-ea"/>
                <a:cs typeface="Arial"/>
              </a:rPr>
            </a:br>
            <a:br>
              <a:rPr lang="en-US" sz="4000" b="1" kern="1200" dirty="0">
                <a:solidFill>
                  <a:srgbClr val="002060"/>
                </a:solidFill>
                <a:latin typeface="Arial Black" panose="020B0A04020102020204" pitchFamily="34" charset="0"/>
                <a:ea typeface="+mn-ea"/>
                <a:cs typeface="Arial"/>
              </a:rPr>
            </a:br>
            <a:r>
              <a:rPr lang="en-US" sz="4000" b="1" kern="1200" dirty="0">
                <a:solidFill>
                  <a:srgbClr val="002060"/>
                </a:solidFill>
                <a:latin typeface="Arial Black" panose="020B0A04020102020204" pitchFamily="34" charset="0"/>
                <a:ea typeface="+mn-ea"/>
                <a:cs typeface="Arial"/>
              </a:rPr>
              <a:t>It is EXACT and UNIVERSAL</a:t>
            </a:r>
            <a:endParaRPr lang="en-US" sz="1800" i="1" dirty="0">
              <a:solidFill>
                <a:srgbClr val="00206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9910" y="3145444"/>
            <a:ext cx="7593106" cy="1752600"/>
          </a:xfrm>
        </p:spPr>
        <p:txBody>
          <a:bodyPr>
            <a:normAutofit fontScale="85000" lnSpcReduction="20000"/>
          </a:bodyPr>
          <a:lstStyle/>
          <a:p>
            <a:r>
              <a:rPr lang="en-US" sz="2600" dirty="0">
                <a:solidFill>
                  <a:srgbClr val="002060"/>
                </a:solidFill>
              </a:rPr>
              <a:t>even though </a:t>
            </a:r>
            <a:br>
              <a:rPr lang="en-US" sz="2600" dirty="0">
                <a:solidFill>
                  <a:srgbClr val="002060"/>
                </a:solidFill>
              </a:rPr>
            </a:br>
            <a:br>
              <a:rPr lang="en-US" dirty="0">
                <a:solidFill>
                  <a:srgbClr val="002060"/>
                </a:solidFill>
              </a:rPr>
            </a:br>
            <a:r>
              <a:rPr lang="en-US" sz="40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Physics of Current Flow </a:t>
            </a:r>
          </a:p>
          <a:p>
            <a:r>
              <a:rPr lang="en-US" sz="40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Varies Profoundly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49910" y="406177"/>
            <a:ext cx="7146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Black" panose="020B0A04020102020204" pitchFamily="34" charset="0"/>
                <a:cs typeface="Arial"/>
              </a:rPr>
              <a:t>Electricity is Different</a:t>
            </a:r>
          </a:p>
        </p:txBody>
      </p:sp>
    </p:spTree>
    <p:extLst>
      <p:ext uri="{BB962C8B-B14F-4D97-AF65-F5344CB8AC3E}">
        <p14:creationId xmlns:p14="http://schemas.microsoft.com/office/powerpoint/2010/main" val="9162490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7"/>
          <p:cNvSpPr>
            <a:spLocks noChangeArrowheads="1"/>
          </p:cNvSpPr>
          <p:nvPr/>
        </p:nvSpPr>
        <p:spPr bwMode="auto">
          <a:xfrm>
            <a:off x="433388" y="274638"/>
            <a:ext cx="827563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3600" b="1" dirty="0">
                <a:solidFill>
                  <a:srgbClr val="002060"/>
                </a:solidFill>
                <a:latin typeface="Arial" charset="0"/>
                <a:cs typeface="Arial" charset="0"/>
              </a:rPr>
              <a:t>Semiconductor Devices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9917" y="1010654"/>
            <a:ext cx="7247824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2060"/>
                </a:solidFill>
                <a:latin typeface="Arial" charset="0"/>
                <a:cs typeface="Arial" charset="0"/>
              </a:rPr>
              <a:t>PNP equations describe many robust input output relations </a:t>
            </a:r>
          </a:p>
          <a:p>
            <a:pPr algn="ctr"/>
            <a:r>
              <a:rPr lang="en-US" sz="1800" b="1" dirty="0">
                <a:solidFill>
                  <a:srgbClr val="002060"/>
                </a:solidFill>
                <a:latin typeface="Arial Black" panose="020B0A04020102020204" pitchFamily="34" charset="0"/>
                <a:cs typeface="Arial" charset="0"/>
              </a:rPr>
              <a:t>Amplifier</a:t>
            </a:r>
          </a:p>
          <a:p>
            <a:pPr algn="ctr"/>
            <a:r>
              <a:rPr lang="en-US" sz="1800" b="1" dirty="0">
                <a:solidFill>
                  <a:srgbClr val="002060"/>
                </a:solidFill>
                <a:latin typeface="Arial Black" panose="020B0A04020102020204" pitchFamily="34" charset="0"/>
                <a:cs typeface="Arial" charset="0"/>
              </a:rPr>
              <a:t>Limiter</a:t>
            </a:r>
          </a:p>
          <a:p>
            <a:pPr algn="ctr"/>
            <a:r>
              <a:rPr lang="en-US" sz="1800" b="1" dirty="0">
                <a:solidFill>
                  <a:srgbClr val="002060"/>
                </a:solidFill>
                <a:latin typeface="Arial Black" panose="020B0A04020102020204" pitchFamily="34" charset="0"/>
                <a:cs typeface="Arial" charset="0"/>
              </a:rPr>
              <a:t>Switch</a:t>
            </a:r>
          </a:p>
          <a:p>
            <a:pPr algn="ctr"/>
            <a:r>
              <a:rPr lang="en-US" sz="1800" b="1" dirty="0">
                <a:solidFill>
                  <a:srgbClr val="002060"/>
                </a:solidFill>
                <a:latin typeface="Arial Black" panose="020B0A04020102020204" pitchFamily="34" charset="0"/>
                <a:cs typeface="Arial" charset="0"/>
              </a:rPr>
              <a:t>Multiplier</a:t>
            </a:r>
          </a:p>
          <a:p>
            <a:pPr algn="ctr"/>
            <a:r>
              <a:rPr lang="en-US" sz="1800" b="1" dirty="0">
                <a:solidFill>
                  <a:srgbClr val="002060"/>
                </a:solidFill>
                <a:latin typeface="Arial Black" panose="020B0A04020102020204" pitchFamily="34" charset="0"/>
                <a:cs typeface="Arial" charset="0"/>
              </a:rPr>
              <a:t>Logarithmic convertor</a:t>
            </a:r>
          </a:p>
          <a:p>
            <a:pPr algn="ctr"/>
            <a:r>
              <a:rPr lang="en-US" sz="1800" b="1" dirty="0">
                <a:solidFill>
                  <a:srgbClr val="002060"/>
                </a:solidFill>
                <a:latin typeface="Arial Black" panose="020B0A04020102020204" pitchFamily="34" charset="0"/>
                <a:cs typeface="Arial" charset="0"/>
              </a:rPr>
              <a:t>Exponential convertor</a:t>
            </a:r>
          </a:p>
          <a:p>
            <a:pPr algn="ctr"/>
            <a:endParaRPr lang="en-US" sz="1800" b="1" dirty="0">
              <a:solidFill>
                <a:srgbClr val="002060"/>
              </a:solidFill>
              <a:latin typeface="Arial" charset="0"/>
              <a:cs typeface="Arial" charset="0"/>
            </a:endParaRPr>
          </a:p>
          <a:p>
            <a:pPr algn="ctr"/>
            <a:r>
              <a:rPr lang="en-US" sz="1800" b="1" dirty="0">
                <a:solidFill>
                  <a:srgbClr val="002060"/>
                </a:solidFill>
                <a:latin typeface="Arial" charset="0"/>
                <a:cs typeface="Arial" charset="0"/>
              </a:rPr>
              <a:t>These are SOLUTIONS of PNP for different boundary conditions</a:t>
            </a:r>
          </a:p>
          <a:p>
            <a:pPr algn="ctr"/>
            <a:r>
              <a:rPr lang="en-US" sz="1800" b="1" dirty="0">
                <a:solidFill>
                  <a:srgbClr val="002060"/>
                </a:solidFill>
                <a:latin typeface="Arial" charset="0"/>
                <a:cs typeface="Arial" charset="0"/>
              </a:rPr>
              <a:t>with ONE SET of CONSTITUTIVE PARAMETERS</a:t>
            </a:r>
            <a:br>
              <a:rPr lang="en-US" sz="1800" b="1" dirty="0">
                <a:solidFill>
                  <a:srgbClr val="002060"/>
                </a:solidFill>
                <a:latin typeface="Arial" charset="0"/>
                <a:cs typeface="Arial" charset="0"/>
              </a:rPr>
            </a:br>
            <a:r>
              <a:rPr lang="en-US" sz="3600" b="1" dirty="0">
                <a:solidFill>
                  <a:srgbClr val="002060"/>
                </a:solidFill>
                <a:latin typeface="Arial" charset="0"/>
                <a:cs typeface="Arial" charset="0"/>
              </a:rPr>
              <a:t>PNP of POINTS is TRANSFERRABLE</a:t>
            </a:r>
            <a:br>
              <a:rPr lang="en-US" sz="1000" b="1" dirty="0">
                <a:solidFill>
                  <a:srgbClr val="002060"/>
                </a:solidFill>
                <a:latin typeface="Arial" charset="0"/>
                <a:cs typeface="Arial" charset="0"/>
              </a:rPr>
            </a:br>
            <a:r>
              <a:rPr lang="en-US" sz="2400" b="1" dirty="0">
                <a:solidFill>
                  <a:srgbClr val="002060"/>
                </a:solidFill>
                <a:latin typeface="Arial" charset="0"/>
                <a:cs typeface="Arial" charset="0"/>
              </a:rPr>
              <a:t>Analytical should be attempted using techniques of </a:t>
            </a:r>
            <a:br>
              <a:rPr lang="en-US" sz="2400" b="1" dirty="0">
                <a:solidFill>
                  <a:srgbClr val="002060"/>
                </a:solidFill>
                <a:latin typeface="Arial" charset="0"/>
                <a:cs typeface="Arial" charset="0"/>
              </a:rPr>
            </a:br>
            <a:r>
              <a:rPr lang="en-US" sz="2400" b="1" dirty="0">
                <a:solidFill>
                  <a:srgbClr val="002060"/>
                </a:solidFill>
                <a:latin typeface="Arial" charset="0"/>
                <a:cs typeface="Arial" charset="0"/>
              </a:rPr>
              <a:t>Weishi Liu </a:t>
            </a:r>
            <a:r>
              <a:rPr lang="en-US" sz="1800" b="1" dirty="0">
                <a:solidFill>
                  <a:srgbClr val="002060"/>
                </a:solidFill>
                <a:latin typeface="Arial" charset="0"/>
                <a:cs typeface="Arial" charset="0"/>
              </a:rPr>
              <a:t>University of Kansas</a:t>
            </a:r>
            <a:br>
              <a:rPr lang="en-US" sz="1800" b="1" dirty="0">
                <a:solidFill>
                  <a:srgbClr val="002060"/>
                </a:solidFill>
                <a:latin typeface="Arial" charset="0"/>
                <a:cs typeface="Arial" charset="0"/>
              </a:rPr>
            </a:br>
            <a:r>
              <a:rPr lang="en-US" sz="2400" b="1" dirty="0">
                <a:solidFill>
                  <a:srgbClr val="002060"/>
                </a:solidFill>
                <a:latin typeface="Arial" charset="0"/>
                <a:cs typeface="Arial" charset="0"/>
              </a:rPr>
              <a:t>Tai-Chia Lin </a:t>
            </a:r>
            <a:r>
              <a:rPr lang="en-US" sz="1800" b="1" dirty="0">
                <a:solidFill>
                  <a:srgbClr val="002060"/>
                </a:solidFill>
                <a:latin typeface="Arial" charset="0"/>
                <a:cs typeface="Arial" charset="0"/>
              </a:rPr>
              <a:t>National Taiwan University &amp; </a:t>
            </a:r>
            <a:r>
              <a:rPr lang="en-US" sz="2400" b="1" dirty="0">
                <a:solidFill>
                  <a:srgbClr val="002060"/>
                </a:solidFill>
                <a:latin typeface="Arial" charset="0"/>
                <a:cs typeface="Arial" charset="0"/>
              </a:rPr>
              <a:t>Chun Liu </a:t>
            </a:r>
            <a:r>
              <a:rPr lang="en-US" sz="1800" b="1" dirty="0">
                <a:solidFill>
                  <a:srgbClr val="002060"/>
                </a:solidFill>
                <a:latin typeface="Arial" charset="0"/>
                <a:cs typeface="Arial" charset="0"/>
              </a:rPr>
              <a:t>PSU</a:t>
            </a:r>
          </a:p>
        </p:txBody>
      </p:sp>
    </p:spTree>
    <p:extLst>
      <p:ext uri="{BB962C8B-B14F-4D97-AF65-F5344CB8AC3E}">
        <p14:creationId xmlns:p14="http://schemas.microsoft.com/office/powerpoint/2010/main" val="9953885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75B7DD5A-EB2B-4922-AC6F-EFCB26E7AC2C}" type="slidenum">
              <a:rPr lang="en-US" sz="1400" smtClean="0">
                <a:solidFill>
                  <a:srgbClr val="333399">
                    <a:lumMod val="50000"/>
                  </a:srgbClr>
                </a:solidFill>
                <a:latin typeface="Times" pitchFamily="18" charset="0"/>
              </a:rPr>
              <a:pPr/>
              <a:t>71</a:t>
            </a:fld>
            <a:endParaRPr lang="en-US" sz="1400" dirty="0">
              <a:solidFill>
                <a:srgbClr val="333399">
                  <a:lumMod val="50000"/>
                </a:srgbClr>
              </a:solidFill>
              <a:latin typeface="Times" pitchFamily="18" charset="0"/>
            </a:endParaRPr>
          </a:p>
        </p:txBody>
      </p:sp>
      <p:sp>
        <p:nvSpPr>
          <p:cNvPr id="156675" name="TextBox 2"/>
          <p:cNvSpPr txBox="1">
            <a:spLocks noChangeArrowheads="1"/>
          </p:cNvSpPr>
          <p:nvPr/>
        </p:nvSpPr>
        <p:spPr bwMode="auto">
          <a:xfrm>
            <a:off x="1371600" y="2039938"/>
            <a:ext cx="6459538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4400">
                <a:solidFill>
                  <a:srgbClr val="FFFFFF"/>
                </a:solidFill>
              </a:rPr>
              <a:t>The End</a:t>
            </a:r>
          </a:p>
          <a:p>
            <a:pPr eaLnBrk="1" hangingPunct="1"/>
            <a:endParaRPr lang="en-US" sz="4400">
              <a:solidFill>
                <a:srgbClr val="FFFFFF"/>
              </a:solidFill>
            </a:endParaRPr>
          </a:p>
          <a:p>
            <a:pPr algn="ctr" eaLnBrk="1" hangingPunct="1"/>
            <a:r>
              <a:rPr lang="en-US" sz="4400">
                <a:solidFill>
                  <a:srgbClr val="FFFFFF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813560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365405" y="2816677"/>
            <a:ext cx="8492490" cy="1077218"/>
          </a:xfrm>
          <a:prstGeom prst="rect">
            <a:avLst/>
          </a:prstGeom>
          <a:noFill/>
          <a:ln w="19050" cmpd="thickThin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en-US" sz="3200" b="1" i="1" dirty="0">
                <a:solidFill>
                  <a:srgbClr val="002060"/>
                </a:solidFill>
                <a:ea typeface="Times New Roman" pitchFamily="18" charset="0"/>
                <a:cs typeface="Times New Roman" pitchFamily="18" charset="0"/>
              </a:rPr>
              <a:t>One percent</a:t>
            </a:r>
            <a:r>
              <a:rPr lang="en-US" altLang="en-US" sz="3200" b="1" dirty="0">
                <a:solidFill>
                  <a:srgbClr val="002060"/>
                </a:solidFill>
                <a:ea typeface="Times New Roman" pitchFamily="18" charset="0"/>
                <a:cs typeface="Times New Roman" pitchFamily="18" charset="0"/>
              </a:rPr>
              <a:t>  change in density does almost nothing</a:t>
            </a:r>
            <a:endParaRPr lang="en-US" altLang="en-US" sz="4400" dirty="0">
              <a:solidFill>
                <a:srgbClr val="00206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4A4F8C-1CBF-4835-B077-A6D9A8A5A1AA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1071" y="257668"/>
            <a:ext cx="8475397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200" b="1" u="sng" dirty="0">
                <a:solidFill>
                  <a:srgbClr val="002060"/>
                </a:solidFill>
                <a:ea typeface="Times New Roman" pitchFamily="18" charset="0"/>
                <a:cs typeface="Times New Roman" pitchFamily="18" charset="0"/>
              </a:rPr>
              <a:t>Electricity is Different</a:t>
            </a:r>
            <a:br>
              <a:rPr lang="en-US" sz="3200" b="1" u="sng" dirty="0">
                <a:solidFill>
                  <a:srgbClr val="002060"/>
                </a:solidFill>
                <a:ea typeface="Times New Roman" pitchFamily="18" charset="0"/>
                <a:cs typeface="Times New Roman" pitchFamily="18" charset="0"/>
              </a:rPr>
            </a:br>
            <a:r>
              <a:rPr lang="en-US" sz="4000" b="1" dirty="0">
                <a:solidFill>
                  <a:srgbClr val="C00000"/>
                </a:solidFill>
                <a:latin typeface="Arial"/>
                <a:cs typeface="Arial"/>
              </a:rPr>
              <a:t>Density and Concentration Fields </a:t>
            </a:r>
            <a:br>
              <a:rPr lang="en-US" sz="4000" b="1" dirty="0">
                <a:solidFill>
                  <a:srgbClr val="C00000"/>
                </a:solidFill>
                <a:latin typeface="Arial"/>
                <a:cs typeface="Arial"/>
              </a:rPr>
            </a:br>
            <a:r>
              <a:rPr lang="en-US" sz="4000" b="1" dirty="0">
                <a:solidFill>
                  <a:srgbClr val="C00000"/>
                </a:solidFill>
                <a:latin typeface="Arial"/>
                <a:cs typeface="Arial"/>
              </a:rPr>
              <a:t>are </a:t>
            </a:r>
            <a:br>
              <a:rPr lang="en-US" sz="4000" b="1" dirty="0">
                <a:solidFill>
                  <a:srgbClr val="C00000"/>
                </a:solidFill>
                <a:latin typeface="Arial"/>
                <a:cs typeface="Arial"/>
              </a:rPr>
            </a:br>
            <a:r>
              <a:rPr lang="en-US" sz="4000" b="1" dirty="0">
                <a:solidFill>
                  <a:srgbClr val="C00000"/>
                </a:solidFill>
                <a:latin typeface="Arial"/>
                <a:cs typeface="Arial"/>
              </a:rPr>
              <a:t>Weak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3925" y="4105158"/>
            <a:ext cx="67954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4000" b="1" dirty="0">
                <a:solidFill>
                  <a:srgbClr val="C00000"/>
                </a:solidFill>
                <a:latin typeface="Arial"/>
                <a:cs typeface="Arial"/>
              </a:rPr>
              <a:t>The Electric Field is Strong</a:t>
            </a:r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563974" y="5417119"/>
            <a:ext cx="8492490" cy="1077218"/>
          </a:xfrm>
          <a:prstGeom prst="rect">
            <a:avLst/>
          </a:prstGeom>
          <a:noFill/>
          <a:ln w="19050" cmpd="thickThin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en-US" sz="3200" b="1" i="1" dirty="0">
                <a:solidFill>
                  <a:srgbClr val="002060"/>
                </a:solidFill>
                <a:ea typeface="Times New Roman" pitchFamily="18" charset="0"/>
                <a:cs typeface="Times New Roman" pitchFamily="18" charset="0"/>
              </a:rPr>
              <a:t>One percent</a:t>
            </a:r>
            <a:r>
              <a:rPr lang="en-US" altLang="en-US" sz="3200" b="1" dirty="0">
                <a:solidFill>
                  <a:srgbClr val="002060"/>
                </a:solidFill>
                <a:ea typeface="Times New Roman" pitchFamily="18" charset="0"/>
                <a:cs typeface="Times New Roman" pitchFamily="18" charset="0"/>
              </a:rPr>
              <a:t>  change in charge</a:t>
            </a:r>
          </a:p>
          <a:p>
            <a:pPr algn="ctr"/>
            <a:r>
              <a:rPr lang="en-US" altLang="en-US" sz="3200" b="1" dirty="0">
                <a:solidFill>
                  <a:srgbClr val="002060"/>
                </a:solidFill>
                <a:ea typeface="Times New Roman" pitchFamily="18" charset="0"/>
                <a:cs typeface="Times New Roman" pitchFamily="18" charset="0"/>
              </a:rPr>
              <a:t> lifts the Earth,</a:t>
            </a:r>
            <a:endParaRPr lang="en-US" altLang="en-US" sz="4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780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4A4F8C-1CBF-4835-B077-A6D9A8A5A1AA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18633" y="5400573"/>
            <a:ext cx="5888574" cy="170816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r>
              <a:rPr lang="en-US" altLang="en-US" b="1" dirty="0">
                <a:solidFill>
                  <a:srgbClr val="002060"/>
                </a:solidFill>
                <a:ea typeface="Times New Roman" pitchFamily="18" charset="0"/>
                <a:cs typeface="Times New Roman" pitchFamily="18" charset="0"/>
              </a:rPr>
              <a:t>slight paraphrase of  third paragraph, p. 1-1 of</a:t>
            </a:r>
          </a:p>
          <a:p>
            <a:pPr algn="ctr"/>
            <a:r>
              <a:rPr lang="en-US" altLang="en-US" b="1" dirty="0">
                <a:solidFill>
                  <a:srgbClr val="002060"/>
                </a:solidFill>
                <a:ea typeface="Times New Roman" pitchFamily="18" charset="0"/>
                <a:cs typeface="Times New Roman" pitchFamily="18" charset="0"/>
              </a:rPr>
              <a:t>Feynman, R. P., R. B. Leighton, and M. Sands. 1963. </a:t>
            </a:r>
            <a:r>
              <a:rPr lang="en-US" altLang="en-US" b="1" i="1" dirty="0">
                <a:solidFill>
                  <a:srgbClr val="002060"/>
                </a:solidFill>
                <a:ea typeface="Times New Roman" pitchFamily="18" charset="0"/>
                <a:cs typeface="Times New Roman" pitchFamily="18" charset="0"/>
              </a:rPr>
              <a:t>The Feynman: Lectures on Physics,  Mainly Electromagnetism and Matter.</a:t>
            </a:r>
            <a:r>
              <a:rPr lang="en-US" altLang="en-US" b="1" dirty="0">
                <a:solidFill>
                  <a:srgbClr val="002060"/>
                </a:solidFill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altLang="en-US" dirty="0">
                <a:solidFill>
                  <a:srgbClr val="002060"/>
                </a:solidFill>
                <a:ea typeface="Times New Roman" pitchFamily="18" charset="0"/>
                <a:cs typeface="Times New Roman" pitchFamily="18" charset="0"/>
              </a:rPr>
              <a:t>New York: Addison-Wesley Publishing Co.,</a:t>
            </a:r>
            <a:endParaRPr lang="en-US" altLang="en-US" sz="800" dirty="0">
              <a:solidFill>
                <a:srgbClr val="002060"/>
              </a:solidFill>
            </a:endParaRPr>
          </a:p>
          <a:p>
            <a:pPr algn="ctr" eaLnBrk="0" hangingPunct="0"/>
            <a:r>
              <a:rPr lang="en-US" altLang="en-US" dirty="0">
                <a:solidFill>
                  <a:srgbClr val="002060"/>
                </a:solidFill>
                <a:ea typeface="Times New Roman" pitchFamily="18" charset="0"/>
                <a:cs typeface="Times New Roman" pitchFamily="18" charset="0"/>
              </a:rPr>
              <a:t>also at  </a:t>
            </a:r>
            <a:r>
              <a:rPr lang="en-US" altLang="en-US" i="1" dirty="0">
                <a:solidFill>
                  <a:srgbClr val="002060"/>
                </a:solidFill>
                <a:ea typeface="Times New Roman" pitchFamily="18" charset="0"/>
                <a:cs typeface="Times New Roman" pitchFamily="18" charset="0"/>
              </a:rPr>
              <a:t>http://www.feynmanlectures.caltech.edu/II_toc.html.</a:t>
            </a:r>
            <a:endParaRPr lang="en-US" altLang="en-US" sz="800" dirty="0">
              <a:solidFill>
                <a:srgbClr val="002060"/>
              </a:solidFill>
            </a:endParaRPr>
          </a:p>
          <a:p>
            <a:pPr algn="ctr" eaLnBrk="0" hangingPunct="0"/>
            <a:endParaRPr lang="en-US" altLang="en-US" sz="800" dirty="0">
              <a:solidFill>
                <a:srgbClr val="000000"/>
              </a:solidFill>
            </a:endParaRPr>
          </a:p>
          <a:p>
            <a:pPr algn="ctr" eaLnBrk="0" hangingPunct="0"/>
            <a:endParaRPr lang="en-US" altLang="en-US" sz="1800" dirty="0">
              <a:solidFill>
                <a:srgbClr val="000000"/>
              </a:solidFill>
            </a:endParaRPr>
          </a:p>
        </p:txBody>
      </p:sp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216675" y="1553366"/>
            <a:ext cx="8492490" cy="3847207"/>
          </a:xfrm>
          <a:prstGeom prst="rect">
            <a:avLst/>
          </a:prstGeom>
          <a:noFill/>
          <a:ln w="19050" cmpd="thickThin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en-US" sz="2400" b="1" dirty="0">
                <a:solidFill>
                  <a:srgbClr val="002060"/>
                </a:solidFill>
                <a:ea typeface="Times New Roman" pitchFamily="18" charset="0"/>
                <a:cs typeface="Times New Roman" pitchFamily="18" charset="0"/>
              </a:rPr>
              <a:t>If you were standing at arm’s length from someone and each of you had </a:t>
            </a:r>
          </a:p>
          <a:p>
            <a:pPr algn="ctr"/>
            <a:endParaRPr lang="en-US" altLang="en-US" sz="2400" b="1" dirty="0">
              <a:solidFill>
                <a:srgbClr val="002060"/>
              </a:solidFill>
              <a:ea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altLang="en-US" sz="3200" b="1" i="1" dirty="0">
                <a:solidFill>
                  <a:srgbClr val="002060"/>
                </a:solidFill>
                <a:ea typeface="Times New Roman" pitchFamily="18" charset="0"/>
                <a:cs typeface="Times New Roman" pitchFamily="18" charset="0"/>
              </a:rPr>
              <a:t>One percent</a:t>
            </a:r>
            <a:r>
              <a:rPr lang="en-US" altLang="en-US" sz="3200" b="1" dirty="0">
                <a:solidFill>
                  <a:srgbClr val="002060"/>
                </a:solidFill>
                <a:ea typeface="Times New Roman" pitchFamily="18" charset="0"/>
                <a:cs typeface="Times New Roman" pitchFamily="18" charset="0"/>
              </a:rPr>
              <a:t> more electrons than protons,</a:t>
            </a:r>
          </a:p>
          <a:p>
            <a:pPr algn="ctr"/>
            <a:endParaRPr lang="en-US" altLang="en-US" sz="3200" b="1" dirty="0">
              <a:solidFill>
                <a:srgbClr val="002060"/>
              </a:solidFill>
              <a:ea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altLang="en-US" sz="3200" b="1" dirty="0">
                <a:solidFill>
                  <a:srgbClr val="002060"/>
                </a:solidFill>
                <a:ea typeface="Times New Roman" pitchFamily="18" charset="0"/>
                <a:cs typeface="Times New Roman" pitchFamily="18" charset="0"/>
              </a:rPr>
              <a:t> the force</a:t>
            </a:r>
            <a:endParaRPr lang="en-US" altLang="en-US" sz="2000" b="1" dirty="0">
              <a:solidFill>
                <a:srgbClr val="002060"/>
              </a:solidFill>
              <a:ea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altLang="en-US" sz="3200" b="1" dirty="0">
                <a:solidFill>
                  <a:srgbClr val="002060"/>
                </a:solidFill>
                <a:ea typeface="Times New Roman" pitchFamily="18" charset="0"/>
                <a:cs typeface="Times New Roman" pitchFamily="18" charset="0"/>
              </a:rPr>
              <a:t>would lift the</a:t>
            </a:r>
          </a:p>
          <a:p>
            <a:pPr algn="ctr"/>
            <a:r>
              <a:rPr lang="en-US" altLang="en-US" sz="4400" b="1" dirty="0">
                <a:solidFill>
                  <a:srgbClr val="002060"/>
                </a:solidFill>
                <a:ea typeface="Times New Roman" pitchFamily="18" charset="0"/>
                <a:cs typeface="Times New Roman" pitchFamily="18" charset="0"/>
              </a:rPr>
              <a:t>Entire Earth!</a:t>
            </a:r>
            <a:endParaRPr lang="en-US" altLang="en-US" sz="4400" dirty="0">
              <a:solidFill>
                <a:srgbClr val="00206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0250" y="584191"/>
            <a:ext cx="67954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4000" b="1" dirty="0">
                <a:solidFill>
                  <a:srgbClr val="C00000"/>
                </a:solidFill>
                <a:latin typeface="Arial"/>
                <a:cs typeface="Arial"/>
              </a:rPr>
              <a:t>The Electric Field is Strong</a:t>
            </a:r>
          </a:p>
        </p:txBody>
      </p:sp>
      <p:sp>
        <p:nvSpPr>
          <p:cNvPr id="7" name="Rectangle 6"/>
          <p:cNvSpPr/>
          <p:nvPr/>
        </p:nvSpPr>
        <p:spPr>
          <a:xfrm>
            <a:off x="2799915" y="169922"/>
            <a:ext cx="28151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u="sng" dirty="0">
                <a:solidFill>
                  <a:srgbClr val="002060"/>
                </a:solidFill>
                <a:ea typeface="Times New Roman" pitchFamily="18" charset="0"/>
                <a:cs typeface="Times New Roman" pitchFamily="18" charset="0"/>
              </a:rPr>
              <a:t>Electricity is Different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23414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Qqkx1VDpnxDsGDDsAkuk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JlZRm11gamRtAKCxd6D9g"/>
</p:tagLst>
</file>

<file path=ppt/tags/tag1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H27DSM5cVmDQR4yp2ejsm"/>
</p:tagLst>
</file>

<file path=ppt/tags/tag1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2Sfu48hNdoH6nwLK5WmDE"/>
</p:tagLst>
</file>

<file path=ppt/tags/tag1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OwoIQ8DV89p66zAiEHcT9"/>
</p:tagLst>
</file>

<file path=ppt/tags/tag1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7KPLKhCoI79X4J5li8ahg"/>
</p:tagLst>
</file>

<file path=ppt/tags/tag1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Ghpc9NiEqKVZoES4oljKq"/>
</p:tagLst>
</file>

<file path=ppt/tags/tag1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W9vRcip4IRyz4yly7P53G"/>
</p:tagLst>
</file>

<file path=ppt/tags/tag1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IIP5klLNsCFMUFw26GblJ"/>
</p:tagLst>
</file>

<file path=ppt/tags/tag1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OfCNLD1sOwfelQ3ciyotR"/>
</p:tagLst>
</file>

<file path=ppt/tags/tag1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qPAjIQduEnBx8pwLPakTT"/>
</p:tagLst>
</file>

<file path=ppt/tags/tag1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BREi5g5gyCSVzhNwrFOLf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SH4iRG9KumYyYvtfHXyFm"/>
</p:tagLst>
</file>

<file path=ppt/tags/tag1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W1ipnDzGFZmokGuMjs3hYa"/>
</p:tagLst>
</file>

<file path=ppt/tags/tag1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GfVjfVcZrEa6zW3MIYPmc"/>
</p:tagLst>
</file>

<file path=ppt/tags/tag1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43XcaAPfvXyfSjlF2gR6"/>
</p:tagLst>
</file>

<file path=ppt/tags/tag1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75ps5njetu33CmsyJ7pbd"/>
</p:tagLst>
</file>

<file path=ppt/tags/tag1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K8vXIEAZhS9tUBL0hVtQR"/>
</p:tagLst>
</file>

<file path=ppt/tags/tag1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hiFdBSFc7lr1lgW8EFDtd"/>
</p:tagLst>
</file>

<file path=ppt/tags/tag1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qPAjIQduEnBx8pwLPakTT"/>
</p:tagLst>
</file>

<file path=ppt/tags/tag1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BREi5g5gyCSVzhNwrFOLf"/>
</p:tagLst>
</file>

<file path=ppt/tags/tag1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aoxpkcjQd498cTL7yFomw"/>
</p:tagLst>
</file>

<file path=ppt/tags/tag1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GQDIK303EIwkoC7RkVw5h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bJdw9AbdUbPGsiN4ak7pR"/>
</p:tagLst>
</file>

<file path=ppt/tags/tag1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bE1DEpkQDOZVptSWCNw6a"/>
</p:tagLst>
</file>

<file path=ppt/tags/tag1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woQ13jtrlIq06tVqduRoE"/>
</p:tagLst>
</file>

<file path=ppt/tags/tag1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vGx2RZSB3IBh8DMDl1mct"/>
</p:tagLst>
</file>

<file path=ppt/tags/tag1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nMMsuAwUffZ25aexbIOdh"/>
</p:tagLst>
</file>

<file path=ppt/tags/tag1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cxntD3ubnIryvWD5RJcC4"/>
</p:tagLst>
</file>

<file path=ppt/tags/tag1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Q5DZ9EEbi48bHLb1N8oio"/>
</p:tagLst>
</file>

<file path=ppt/tags/tag1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Fz5Vxy3NcDTuHiQDTPwcp"/>
</p:tagLst>
</file>

<file path=ppt/tags/tag1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pkfSTQW4eLiGq3Ue668uS"/>
</p:tagLst>
</file>

<file path=ppt/tags/tag1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hc3Ta9ezLcKiaKGFEcR7p"/>
</p:tagLst>
</file>

<file path=ppt/tags/tag1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c0RMJFIp3UuU23OZFNQEZ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dSniFvC4xtDLHJ3GyMTAX"/>
</p:tagLst>
</file>

<file path=ppt/tags/tag1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W7T9yrsVDL4aZ31oqyQl8"/>
</p:tagLst>
</file>

<file path=ppt/tags/tag1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OfHDRFx3hL763KTz7hX8g"/>
</p:tagLst>
</file>

<file path=ppt/tags/tag1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QS3KXhnhNEW7jDrVzMozt"/>
</p:tagLst>
</file>

<file path=ppt/tags/tag1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2T0huQrzo0y5pPz6HfG0X"/>
</p:tagLst>
</file>

<file path=ppt/tags/tag1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9Wrf7cHaJHfwPaKGMwQef"/>
</p:tagLst>
</file>

<file path=ppt/tags/tag1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eeClt58TtmzJ3QfIeRdh"/>
</p:tagLst>
</file>

<file path=ppt/tags/tag1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PSZpl1t99Iddnc0uQe5AO"/>
</p:tagLst>
</file>

<file path=ppt/tags/tag1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9gqGPxOBn2EHomDW74FJj"/>
</p:tagLst>
</file>

<file path=ppt/tags/tag1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lwGDednD7G33IJZEbWlyl"/>
</p:tagLst>
</file>

<file path=ppt/tags/tag1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yGOERU61V4svUT0ciAdJU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WSaV4QlNpD1SMX2n4APo"/>
</p:tagLst>
</file>

<file path=ppt/tags/tag1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ElDTWtTJoLjaY0Pzmsx6L"/>
</p:tagLst>
</file>

<file path=ppt/tags/tag1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AdO5EYDLkBgA1s1XXD8bG"/>
</p:tagLst>
</file>

<file path=ppt/tags/tag1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gnXp9qr8GGVqjJGuuuTNo"/>
</p:tagLst>
</file>

<file path=ppt/tags/tag1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pOODDC4VxP75gkha6SjxV"/>
</p:tagLst>
</file>

<file path=ppt/tags/tag1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hDxIeER3BUTd0A3QqTJbU"/>
</p:tagLst>
</file>

<file path=ppt/tags/tag1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a2zQlVBbs0CPxb5Unq4ud"/>
</p:tagLst>
</file>

<file path=ppt/tags/tag1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c3jH6fsqNKE5tv9niWrqs"/>
</p:tagLst>
</file>

<file path=ppt/tags/tag1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Ab2SLvvj7qYWPwxEOlJ1c"/>
</p:tagLst>
</file>

<file path=ppt/tags/tag1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asIALZ882NLjs7EeuXVuD"/>
</p:tagLst>
</file>

<file path=ppt/tags/tag1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7xFDQD75GqFI1AaaJvbYo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dqec5N0MUmnqbrquzxebG"/>
</p:tagLst>
</file>

<file path=ppt/tags/tag1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aw3pZAQM6IfWkaV89u1W6"/>
</p:tagLst>
</file>

<file path=ppt/tags/tag1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DK544kdpjEPWm9zrDweUj"/>
</p:tagLst>
</file>

<file path=ppt/tags/tag1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s5fZfBmGXs4PSjjVwwyGp"/>
</p:tagLst>
</file>

<file path=ppt/tags/tag1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6oOMzHQuHb1Gi0O55C3CG"/>
</p:tagLst>
</file>

<file path=ppt/tags/tag1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Rxgf7H0ImCyRZRas1EPtK"/>
</p:tagLst>
</file>

<file path=ppt/tags/tag1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c1j7rrVDMUIwgvjA9tZP"/>
</p:tagLst>
</file>

<file path=ppt/tags/tag1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7q1XUCApMdCZJ4eOAzgqZ"/>
</p:tagLst>
</file>

<file path=ppt/tags/tag1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WgkUXI3GZL3p4Ah9wPle0"/>
</p:tagLst>
</file>

<file path=ppt/tags/tag1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5xwr4MyUIpoluLD0FSl5e"/>
</p:tagLst>
</file>

<file path=ppt/tags/tag1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WkZEwr2q5LLgaMnvDh84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dSniFvC4xtDLHJ3GyMTAX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WSaV4QlNpD1SMX2n4APo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dqec5N0MUmnqbrquzxebG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dSniFvC4xtDLHJ3GyMTAX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WSaV4QlNpD1SMX2n4APo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dqec5N0MUmnqbrquzxebG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dSniFvC4xtDLHJ3GyMTAX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WSaV4QlNpD1SMX2n4APo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dqec5N0MUmnqbrquzxebG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xprSsj02n5MpIQrM1rHAm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NNiBJl8yG4wdZQAh2tmC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qmHQTB73DJfpCDARzETOp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SuRAcKoddJUjnWUSrxrDq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YzdWGbUHIq3ItdZjomEqv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vjfEXGdmmMg5whnf4diw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gFsGT885Y0hs4UG2eetm3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rnHHV8hr7Zu12AbgN5dgN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vjfEXGdmmMg5whnf4diw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gFsGT885Y0hs4UG2eetm3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rnHHV8hr7Zu12AbgN5dgN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vjfEXGdmmMg5whnf4diw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gFsGT885Y0hs4UG2eetm3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rnHHV8hr7Zu12AbgN5dgN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vjfEXGdmmMg5whnf4diw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gFsGT885Y0hs4UG2eetm3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rnHHV8hr7Zu12AbgN5dgN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vjfEXGdmmMg5whnf4diw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gFsGT885Y0hs4UG2eetm3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rnHHV8hr7Zu12AbgN5dgN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vjfEXGdmmMg5whnf4diw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gFsGT885Y0hs4UG2eetm3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rnHHV8hr7Zu12AbgN5dgN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vjfEXGdmmMg5whnf4diw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gFsGT885Y0hs4UG2eetm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rnHHV8hr7Zu12AbgN5dgN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2AxkGSXGeNLEVrdFYlnMh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JC338xT6IV9erTf16M9AM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svJrFyIns8ofRVgDJqN85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vjfEXGdmmMg5whnf4diw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gFsGT885Y0hs4UG2eetm3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rnHHV8hr7Zu12AbgN5dgN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vjfEXGdmmMg5whnf4diw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gFsGT885Y0hs4UG2eetm3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rnHHV8hr7Zu12AbgN5dgN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vjfEXGdmmMg5whnf4diw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gFsGT885Y0hs4UG2eetm3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rnHHV8hr7Zu12AbgN5dgN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vjfEXGdmmMg5whnf4diw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gFsGT885Y0hs4UG2eetm3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rnHHV8hr7Zu12AbgN5dgN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D23Ty0hHsLQmEICE6Ec6F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6dITGILmbGRoultMfUAH8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cexQ2FT3tk3WPaFjyV5z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vgehbjpiwXrHKwE9RIHiD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4qpDCAA1L2OiHYizRluKX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cexQ2FT3tk3WPaFjyV5z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vgehbjpiwXrHKwE9RIHiD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4qpDCAA1L2OiHYizRluKX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cexQ2FT3tk3WPaFjyV5z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vgehbjpiwXrHKwE9RIHiD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4qpDCAA1L2OiHYizRluKX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cexQ2FT3tk3WPaFjyV5z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vgehbjpiwXrHKwE9RIHiD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4qpDCAA1L2OiHYizRluKX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cexQ2FT3tk3WPaFjyV5z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vgehbjpiwXrHKwE9RIHiD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4qpDCAA1L2OiHYizRluKX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cexQ2FT3tk3WPaFjyV5z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vgehbjpiwXrHKwE9RIHiD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4qpDCAA1L2OiHYizRluKX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cexQ2FT3tk3WPaFjyV5z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vgehbjpiwXrHKwE9RIHiD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4qpDCAA1L2OiHYizRluKX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Iy3ikQ4bO7TKkhRhoGrQ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WqkZY8BzKv7SEW2dcxUPX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zM9Z4bMQU6BWBDXlSVAem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cexQ2FT3tk3WPaFjyV5z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vgehbjpiwXrHKwE9RIHiD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4qpDCAA1L2OiHYizRluKX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cexQ2FT3tk3WPaFjyV5z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vgehbjpiwXrHKwE9RIHiD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4qpDCAA1L2OiHYizRluKX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cexQ2FT3tk3WPaFjyV5z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vgehbjpiwXrHKwE9RIHiD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4qpDCAA1L2OiHYizRluKX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cexQ2FT3tk3WPaFjyV5z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vgehbjpiwXrHKwE9RIHiD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4qpDCAA1L2OiHYizRluKX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PeHhz8O3Qnz0pzIZ5S8fD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V61CRffbdC8M63z9mb7eF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TZOkcDvzotTDjBgWgyOF9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SDsFqVwW7pwRc2Nw3BFEe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StJXTpUzq0UW6bSxdA3rl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TZOkcDvzotTDjBgWgyOF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n0N7kw9Y17VMHjHdpz8G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SDsFqVwW7pwRc2Nw3BFEe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StJXTpUzq0UW6bSxdA3rl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TZOkcDvzotTDjBgWgyOF9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SDsFqVwW7pwRc2Nw3BFEe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StJXTpUzq0UW6bSxdA3rl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TZOkcDvzotTDjBgWgyOF9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SDsFqVwW7pwRc2Nw3BFEe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StJXTpUzq0UW6bSxdA3rl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TZOkcDvzotTDjBgWgyOF9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SDsFqVwW7pwRc2Nw3BFE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StJXTpUzq0UW6bSxdA3rl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TZOkcDvzotTDjBgWgyOF9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SDsFqVwW7pwRc2Nw3BFEe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StJXTpUzq0UW6bSxdA3rl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TZOkcDvzotTDjBgWgyOF9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SDsFqVwW7pwRc2Nw3BFEe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StJXTpUzq0UW6bSxdA3rl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DPznQcrItJ3uLU3n6qKvR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hS50DGY8qxJQbYuSEG2dD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2KyXQyY9Jvs3yGiQyLKkj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TZOkcDvzotTDjBgWgyOF9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SDsFqVwW7pwRc2Nw3BFEe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StJXTpUzq0UW6bSxdA3rl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TZOkcDvzotTDjBgWgyOF9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SDsFqVwW7pwRc2Nw3BFEe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StJXTpUzq0UW6bSxdA3rl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TZOkcDvzotTDjBgWgyOF9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SDsFqVwW7pwRc2Nw3BFEe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StJXTpUzq0UW6bSxdA3rl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TZOkcDvzotTDjBgWgyOF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SDsFqVwW7pwRc2Nw3BFEe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StJXTpUzq0UW6bSxdA3rl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ObWfxcF8Voc5yxEjoCTFd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SeEG2YnklS0iopyuf5qgD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SOnWf0Oju3MjHARaHLA3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4g8fKUnOfXphBMRF17kwz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eC5RToVJu2xiNyeGv6rve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SOnWf0Oju3MjHARaHLA3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4g8fKUnOfXphBMRF17kwz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eC5RToVJu2xiNyeGv6rv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HvLubn1qugpQpVitpCWQo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SOnWf0Oju3MjHARaHLA3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4g8fKUnOfXphBMRF17kwz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eC5RToVJu2xiNyeGv6rve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SOnWf0Oju3MjHARaHLA3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4g8fKUnOfXphBMRF17kwz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eC5RToVJu2xiNyeGv6rve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SOnWf0Oju3MjHARaHLA3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4g8fKUnOfXphBMRF17kwz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eC5RToVJu2xiNyeGv6rve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SOnWf0Oju3MjHARaHLA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RCxQCKz4KlRlmUJ1nRIZK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4g8fKUnOfXphBMRF17kwz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eC5RToVJu2xiNyeGv6rve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SOnWf0Oju3MjHARaHLA3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4g8fKUnOfXphBMRF17kwz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eC5RToVJu2xiNyeGv6rve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Mqg7hJKMEvpUa1ZHauqrk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NauV8UrweLIIkHDzjCG4w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XkIgcSTD9IXID6ClAQk7g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SOnWf0Oju3MjHARaHLA3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4g8fKUnOfXphBMRF17kwz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ykPRT03wQtarE8WkKgQqw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eC5RToVJu2xiNyeGv6rve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SOnWf0Oju3MjHARaHLA3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4g8fKUnOfXphBMRF17kwz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eC5RToVJu2xiNyeGv6rve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SOnWf0Oju3MjHARaHLA3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4g8fKUnOfXphBMRF17kwz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eC5RToVJu2xiNyeGv6rve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SOnWf0Oju3MjHARaHLA3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4g8fKUnOfXphBMRF17kwz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eC5RToVJu2xiNyeGv6rv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6ea4gI8qDVab3lkg00D4H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z5oOnhmjWmJQ80ybRqbZo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ZstYlHJqH6Z7E5GslQ4jY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sddkHO8cTIAW6WloVEAwF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1mtup4kU4Eb0gL10Uhud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ZstYlHJqH6Z7E5GslQ4jY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sddkHO8cTIAW6WloVEAwF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1mtup4kU4Eb0gL10Uhud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ZstYlHJqH6Z7E5GslQ4jY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sddkHO8cTIAW6WloVEAwF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1mtup4kU4Eb0gL10Uhud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ZstYlHJqH6Z7E5GslQ4jY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sddkHO8cTIAW6WloVEAwF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1mtup4kU4Eb0gL10Uhud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ZstYlHJqH6Z7E5GslQ4jY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sddkHO8cTIAW6WloVEAwF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1mtup4kU4Eb0gL10Uhud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ZstYlHJqH6Z7E5GslQ4jY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sddkHO8cTIAW6WloVEAwF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1mtup4kU4Eb0gL10Uhud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ZstYlHJqH6Z7E5GslQ4jY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sddkHO8cTIAW6WloVEAwF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1mtup4kU4Eb0gL10Uhud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ZstYlHJqH6Z7E5GslQ4jY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sddkHO8cTIAW6WloVEAwF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1mtup4kU4Eb0gL10Uhud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ZstYlHJqH6Z7E5GslQ4jY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sddkHO8cTIAW6WloVEAwF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1mtup4kU4Eb0gL10Uhud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ZstYlHJqH6Z7E5GslQ4jY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sddkHO8cTIAW6WloVEAwF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1mtup4kU4Eb0gL10Uhud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ZstYlHJqH6Z7E5GslQ4jY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sddkHO8cTIAW6WloVEAwF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1mtup4kU4Eb0gL10Uhud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ZstYlHJqH6Z7E5GslQ4jY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sddkHO8cTIAW6WloVEAwF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1mtup4kU4Eb0gL10Uhud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ZstYlHJqH6Z7E5GslQ4jY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sddkHO8cTIAW6WloVEAwF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1mtup4kU4Eb0gL10Uhud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IwSWuDPNwvvgCbhjw34Rm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DVS8XQE4Sbd6IHUBEYwQs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WljkMuUeSfZcSX4lGY9rC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2wszoVp6lv2rYwPD3aaEj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6wOWxiixH0zDiMRc5ZPMT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WljkMuUeSfZcSX4lGY9rC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2wszoVp6lv2rYwPD3aaEj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6wOWxiixH0zDiMRc5ZPMT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WljkMuUeSfZcSX4lGY9rC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2wszoVp6lv2rYwPD3aaEj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6wOWxiixH0zDiMRc5ZPMT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WljkMuUeSfZcSX4lGY9rC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2wszoVp6lv2rYwPD3aaEj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6wOWxiixH0zDiMRc5ZPMT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WljkMuUeSfZcSX4lGY9rC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2wszoVp6lv2rYwPD3aaEj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6wOWxiixH0zDiMRc5ZPMT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WljkMuUeSfZcSX4lGY9rC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2wszoVp6lv2rYwPD3aaEj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6wOWxiixH0zDiMRc5ZPMT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WljkMuUeSfZcSX4lGY9rC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2wszoVp6lv2rYwPD3aaEj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6wOWxiixH0zDiMRc5ZPMT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ajXoGntITR78fJktvuf2h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vSnDFJeUCcPRp6L69cXlL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koupbhzKQFVO413HKtYe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WljkMuUeSfZcSX4lGY9rC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2wszoVp6lv2rYwPD3aaEj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6wOWxiixH0zDiMRc5ZPMT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WljkMuUeSfZcSX4lGY9rC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2wszoVp6lv2rYwPD3aaEj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6wOWxiixH0zDiMRc5ZPMT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WljkMuUeSfZcSX4lGY9rC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2wszoVp6lv2rYwPD3aaEj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6wOWxiixH0zDiMRc5ZPMT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WljkMuUeSfZcSX4lGY9rC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2wszoVp6lv2rYwPD3aaEj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6wOWxiixH0zDiMRc5ZPMT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QbW87Nmx4CHF2ZVAvpZAH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MZepQwms63bv6PIyb41OQ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bABmf71sjpkipXUIXQaBw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txT6SWdUyTH4NENtgeqDJ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aNpKEt7bDebx74s9f5foQ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bABmf71sjpkipXUIXQaBw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txT6SWdUyTH4NENtgeqDJ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aNpKEt7bDebx74s9f5foQ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bABmf71sjpkipXUIXQaBw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txT6SWdUyTH4NENtgeqDJ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aNpKEt7bDebx74s9f5foQ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bABmf71sjpkipXUIXQaBw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txT6SWdUyTH4NENtgeqDJ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aNpKEt7bDebx74s9f5foQ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bABmf71sjpkipXUIXQaBw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txT6SWdUyTH4NENtgeqDJ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aNpKEt7bDebx74s9f5foQ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bABmf71sjpkipXUIXQaBw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txT6SWdUyTH4NENtgeqDJ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aNpKEt7bDebx74s9f5foQ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bABmf71sjpkipXUIXQaBw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txT6SWdUyTH4NENtgeqDJ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aNpKEt7bDebx74s9f5foQ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7SJ3nvjKvE05K4bA2fXYE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HslbtGtD0geGGvG8g22sB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glyLj7KYYAriagIc2DgRD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bABmf71sjpkipXUIXQaBw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txT6SWdUyTH4NENtgeqDJ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aNpKEt7bDebx74s9f5foQ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bABmf71sjpkipXUIXQaBw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txT6SWdUyTH4NENtgeqDJ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aNpKEt7bDebx74s9f5foQ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bABmf71sjpkipXUIXQaBw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txT6SWdUyTH4NENtgeqDJ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aNpKEt7bDebx74s9f5foQ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bABmf71sjpkipXUIXQaBw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txT6SWdUyTH4NENtgeqDJ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aNpKEt7bDebx74s9f5foQ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Ijlw1BQ3sIwDsPBTGfbCg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N5VQUlkUmj600WjLTu5uT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Y5X6gnwNAT40wfBaHuIy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00NQMykMdHuA0cLxVDYYY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wsPFAUmGxMOD7QTO5XnzI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VZq3aINALkOLyuhBMBrUl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Y5X6gnwNAT40wfBaHuIyl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wsPFAUmGxMOD7QTO5XnzI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VZq3aINALkOLyuhBMBrUl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Y5X6gnwNAT40wfBaHuIyl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wsPFAUmGxMOD7QTO5XnzI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VZq3aINALkOLyuhBMBrUl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Y5X6gnwNAT40wfBaHuIyl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wsPFAUmGxMOD7QTO5XnzI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uG5UZ2aAgm67aizGttgTm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VZq3aINALkOLyuhBMBrUl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Y5X6gnwNAT40wfBaHuIyl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wsPFAUmGxMOD7QTO5XnzI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VZq3aINALkOLyuhBMBrUl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Y5X6gnwNAT40wfBaHuIyl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wsPFAUmGxMOD7QTO5XnzI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VZq3aINALkOLyuhBMBrUl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Y5X6gnwNAT40wfBaHuIyl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wsPFAUmGxMOD7QTO5XnzI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VZq3aINALkOLyuhBMBrU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cRYO374DU4IV7xwyJ4hs0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QJKNL2VvzjB3WrXEJThmy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tACpvCjGomKs1f4fm1Hov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Y5X6gnwNAT40wfBaHuIyl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wsPFAUmGxMOD7QTO5XnzI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VZq3aINALkOLyuhBMBrUl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Y5X6gnwNAT40wfBaHuIyl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wsPFAUmGxMOD7QTO5XnzI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VZq3aINALkOLyuhBMBrUl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Y5X6gnwNAT40wfBaHuIy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wsPFAUmGxMOD7QTO5XnzI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VZq3aINALkOLyuhBMBrUl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Y5X6gnwNAT40wfBaHuIyl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wsPFAUmGxMOD7QTO5XnzI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VZq3aINALkOLyuhBMBrUl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Qqkx1VDpnxDsGDDsAkuk1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n0N7kw9Y17VMHjHdpz8G1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HvLubn1qugpQpVitpCWQo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RCxQCKz4KlRlmUJ1nRIZK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ykPRT03wQtarE8WkKgQqw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6ea4gI8qDVab3lkg00D4H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z5oOnhmjWmJQ80ybRqbZo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ZstYlHJqH6Z7E5GslQ4jY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sddkHO8cTIAW6WloVEAwF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1mtup4kU4Eb0gL10Uhud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ZstYlHJqH6Z7E5GslQ4jY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sddkHO8cTIAW6WloVEAwF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1mtup4kU4Eb0gL10Uhud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ZstYlHJqH6Z7E5GslQ4jY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sddkHO8cTIAW6WloVEAwF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1mtup4kU4Eb0gL10Uhud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ZstYlHJqH6Z7E5GslQ4jY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sddkHO8cTIAW6WloVEAwF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1mtup4kU4Eb0gL10Uhud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ZstYlHJqH6Z7E5GslQ4jY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sddkHO8cTIAW6WloVEAwF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1mtup4kU4Eb0gL10Uhud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ZstYlHJqH6Z7E5GslQ4jY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sddkHO8cTIAW6WloVEAwF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1mtup4kU4Eb0gL10Uhud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ZstYlHJqH6Z7E5GslQ4jY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sddkHO8cTIAW6WloVEAwF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1mtup4kU4Eb0gL10Uhud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ZstYlHJqH6Z7E5GslQ4jY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sddkHO8cTIAW6WloVEAwF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1mtup4kU4Eb0gL10Uhud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ZstYlHJqH6Z7E5GslQ4jY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sddkHO8cTIAW6WloVEAwF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1mtup4kU4Eb0gL10Uhud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ZstYlHJqH6Z7E5GslQ4jY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sddkHO8cTIAW6WloVEAwF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1mtup4kU4Eb0gL10Uhud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ZstYlHJqH6Z7E5GslQ4jY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sddkHO8cTIAW6WloVEAwF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1mtup4kU4Eb0gL10Uhud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ZstYlHJqH6Z7E5GslQ4jY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sddkHO8cTIAW6WloVEAwF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1mtup4kU4Eb0gL10Uhud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4eJ7KxVLEBtNY3IcpsvvF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qeyWfMcmh4qDqVPZuySxw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ZstYlHJqH6Z7E5GslQ4jY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sddkHO8cTIAW6WloVEAwF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1mtup4kU4Eb0gL10Uhud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sud1zue3pJgI7W0uGiCZz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DfoekHU4LAiHbikVPdNJl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ygKkHHSkU5fd31nqpGdaE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uCcA8MoajcdH8t00cbqF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sXejyoO6vaLhAfHu6JywU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1QkfWpG1ZdBt2FYhAnz4O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uCcA8MoajcdH8t00cbqF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sXejyoO6vaLhAfHu6JywU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1QkfWpG1ZdBt2FYhAnz4O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uCcA8MoajcdH8t00cbqF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sXejyoO6vaLhAfHu6JywU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1QkfWpG1ZdBt2FYhAnz4O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uCcA8MoajcdH8t00cbqF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sXejyoO6vaLhAfHu6JywU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1QkfWpG1ZdBt2FYhAnz4O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uCcA8MoajcdH8t00cbqF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sXejyoO6vaLhAfHu6JywU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1QkfWpG1ZdBt2FYhAnz4O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uCcA8MoajcdH8t00cbqF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sXejyoO6vaLhAfHu6JywU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1QkfWpG1ZdBt2FYhAnz4O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uCcA8MoajcdH8t00cbqF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sXejyoO6vaLhAfHu6JywU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1QkfWpG1ZdBt2FYhAnz4O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uCcA8MoajcdH8t00cbqF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sXejyoO6vaLhAfHu6JywU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1QkfWpG1ZdBt2FYhAnz4O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uCcA8MoajcdH8t00cbqF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sXejyoO6vaLhAfHu6JywU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1QkfWpG1ZdBt2FYhAnz4O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uCcA8MoajcdH8t00cbqF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sXejyoO6vaLhAfHu6JywU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1QkfWpG1ZdBt2FYhAnz4O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uCcA8MoajcdH8t00cbqF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sXejyoO6vaLhAfHu6JywU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1QkfWpG1ZdBt2FYhAnz4O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uCcA8MoajcdH8t00cbqF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sXejyoO6vaLhAfHu6JywU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1QkfWpG1ZdBt2FYhAnz4O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J5JLVl0djcSOfd8D4mVtM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zxeqg3XAQp1Xh5Ztb8gku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oZyqk5r2v8s9wcwv5WfIl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NhV2EBaMds6F8eRPIS9NU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v8zNWG3j4LyVchvhrQSIV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oZyqk5r2v8s9wcwv5WfIl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NhV2EBaMds6F8eRPIS9NU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v8zNWG3j4LyVchvhrQSIV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oZyqk5r2v8s9wcwv5WfIl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NhV2EBaMds6F8eRPIS9NU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v8zNWG3j4LyVchvhrQSIV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oZyqk5r2v8s9wcwv5WfIl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NhV2EBaMds6F8eRPIS9NU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v8zNWG3j4LyVchvhrQSIV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oZyqk5r2v8s9wcwv5WfIl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NhV2EBaMds6F8eRPIS9NU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v8zNWG3j4LyVchvhrQSIV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oZyqk5r2v8s9wcwv5WfIl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NhV2EBaMds6F8eRPIS9NU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v8zNWG3j4LyVchvhrQSIV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oZyqk5r2v8s9wcwv5WfIl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NhV2EBaMds6F8eRPIS9NU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v8zNWG3j4LyVchvhrQSIV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oZyqk5r2v8s9wcwv5WfIl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NhV2EBaMds6F8eRPIS9NU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v8zNWG3j4LyVchvhrQSIV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oZyqk5r2v8s9wcwv5WfIl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NhV2EBaMds6F8eRPIS9NU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v8zNWG3j4LyVchvhrQSIV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oZyqk5r2v8s9wcwv5WfIl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NhV2EBaMds6F8eRPIS9NU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v8zNWG3j4LyVchvhrQSIV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oZyqk5r2v8s9wcwv5WfIl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NhV2EBaMds6F8eRPIS9NU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v8zNWG3j4LyVchvhrQSIV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oZyqk5r2v8s9wcwv5WfIl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NhV2EBaMds6F8eRPIS9NU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v8zNWG3j4LyVchvhrQSIV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TtIbzuW0fI0p16fu3pQv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HZdPRb95NCe6nPMZaK2ls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K1B8CXmlCM4yctulHiMUr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kPEjNbfugxFKQb87D0NfU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9I9IZYmtJDh08k64NY3Bz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2iXvp8p2hQGKGV94ch8MO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sQ2N0zdPbjZQGRLtzd4Gm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koDbUIMMtNu0P6sB8PPsE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2iXvp8p2hQGKGV94ch8MO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sQ2N0zdPbjZQGRLtzd4Gm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koDbUIMMtNu0P6sB8PPsE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Qqkx1VDpnxDsGDDsAkuk1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n0N7kw9Y17VMHjHdpz8G1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HvLubn1qugpQpVitpCWQo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RCxQCKz4KlRlmUJ1nRIZK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ykPRT03wQtarE8WkKgQqw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TtIbzuW0fI0p16fu3pQv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HZdPRb95NCe6nPMZaK2ls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K1B8CXmlCM4yctulHiMUr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ry3ayHYWq4SyKVwGosg15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xH9jRbTHctIiT6weR8aVA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E6HFMRVGtGAaaIu9hpMxh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RHSeSFZZznUE2KihPpIP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S1rG3Eel2jiLTMhz2oVHN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QgEoMpHKVlPBDinAlVEog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6qd61NQlWuLJab2FSODho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TtIbzuW0fI0p16fu3pQv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HZdPRb95NCe6nPMZaK2ls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K1B8CXmlCM4yctulHiMUr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4eJ7KxVLEBtNY3IcpsvvF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qeyWfMcmh4qDqVPZuySxw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m4QI1TOtNSIQO46RdkUme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m6Ekl2zcUVaRcVW9tzyOX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E6HFMRVGtGAaaIu9hpMxh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RHSeSFZZznUE2KihPpIP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dSniFvC4xtDLHJ3GyMTAX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WSaV4QlNpD1SMX2n4APo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dqec5N0MUmnqbrquzxebG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dSniFvC4xtDLHJ3GyMTAX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S1rG3Eel2jiLTMhz2oVHN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QgEoMpHKVlPBDinAlVEog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6qd61NQlWuLJab2FSODho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TtIbzuW0fI0p16fu3pQv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WSaV4QlNpD1SMX2n4APo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HZdPRb95NCe6nPMZaK2ls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K1B8CXmlCM4yctulHiMUr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4eJ7KxVLEBtNY3IcpsvvF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qeyWfMcmh4qDqVPZuySxw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dqec5N0MUmnqbrquzxebG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dSniFvC4xtDLHJ3GyMTAX"/>
</p:tagLst>
</file>

<file path=ppt/tags/tag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WSaV4QlNpD1SMX2n4APo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dqec5N0MUmnqbrquzxebG"/>
</p:tagLst>
</file>

<file path=ppt/tags/tag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E6HFMRVGtGAaaIu9hpMxh"/>
</p:tagLst>
</file>

<file path=ppt/tags/tag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RHSeSFZZznUE2KihPpIP"/>
</p:tagLst>
</file>

<file path=ppt/tags/tag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dSniFvC4xtDLHJ3GyMTAX"/>
</p:tagLst>
</file>

<file path=ppt/tags/tag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WSaV4QlNpD1SMX2n4APo"/>
</p:tagLst>
</file>

<file path=ppt/tags/tag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dqec5N0MUmnqbrquzxebG"/>
</p:tagLst>
</file>

<file path=ppt/tags/tag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ZstYlHJqH6Z7E5GslQ4jY"/>
</p:tagLst>
</file>

<file path=ppt/tags/tag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sddkHO8cTIAW6WloVEAwF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dSniFvC4xtDLHJ3GyMTAX"/>
</p:tagLst>
</file>

<file path=ppt/tags/tag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1mtup4kU4Eb0gL10Uhud"/>
</p:tagLst>
</file>

<file path=ppt/tags/tag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4eJ7KxVLEBtNY3IcpsvvF"/>
</p:tagLst>
</file>

<file path=ppt/tags/tag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qeyWfMcmh4qDqVPZuySxw"/>
</p:tagLst>
</file>

<file path=ppt/tags/tag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WSaV4QlNpD1SMX2n4APo"/>
</p:tagLst>
</file>

<file path=ppt/tags/tag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dqec5N0MUmnqbrquzxebG"/>
</p:tagLst>
</file>

<file path=ppt/tags/tag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dSniFvC4xtDLHJ3GyMTAX"/>
</p:tagLst>
</file>

<file path=ppt/tags/tag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ZstYlHJqH6Z7E5GslQ4jY"/>
</p:tagLst>
</file>

<file path=ppt/tags/tag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sddkHO8cTIAW6WloVEAwF"/>
</p:tagLst>
</file>

<file path=ppt/tags/tag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1mtup4kU4Eb0gL10Uhud"/>
</p:tagLst>
</file>

<file path=ppt/tags/tag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sud1zue3pJgI7W0uGiCZz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WSaV4QlNpD1SMX2n4APo"/>
</p:tagLst>
</file>

<file path=ppt/tags/tag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E6HFMRVGtGAaaIu9hpMxh"/>
</p:tagLst>
</file>

<file path=ppt/tags/tag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RHSeSFZZznUE2KihPpIP"/>
</p:tagLst>
</file>

<file path=ppt/tags/tag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dqec5N0MUmnqbrquzxebG"/>
</p:tagLst>
</file>

<file path=ppt/tags/tag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dSniFvC4xtDLHJ3GyMTAX"/>
</p:tagLst>
</file>

<file path=ppt/tags/tag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WSaV4QlNpD1SMX2n4APo"/>
</p:tagLst>
</file>

<file path=ppt/tags/tag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ZstYlHJqH6Z7E5GslQ4jY"/>
</p:tagLst>
</file>

<file path=ppt/tags/tag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sddkHO8cTIAW6WloVEAwF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dqec5N0MUmnqbrquzxebG"/>
</p:tagLst>
</file>

<file path=ppt/tags/tag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1mtup4kU4Eb0gL10Uhud"/>
</p:tagLst>
</file>

<file path=ppt/tags/tag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kwrM6ChbynTLfqffpQtNB"/>
</p:tagLst>
</file>

<file path=ppt/tags/tag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y7MuqbHvIznLq6xvHUWNR"/>
</p:tagLst>
</file>

<file path=ppt/tags/tag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LZDKh7bwWQJNjgt0WWsv1"/>
</p:tagLst>
</file>

<file path=ppt/tags/tag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w2H9IUW2NwemlNRFTzjcC"/>
</p:tagLst>
</file>

<file path=ppt/tags/tag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H27DSM5cVmDQR4yp2ejsm"/>
</p:tagLst>
</file>

<file path=ppt/tags/tag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2Sfu48hNdoH6nwLK5WmDE"/>
</p:tagLst>
</file>

<file path=ppt/tags/tag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OwoIQ8DV89p66zAiEHcT9"/>
</p:tagLst>
</file>

<file path=ppt/tags/tag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7KPLKhCoI79X4J5li8ahg"/>
</p:tagLst>
</file>

<file path=ppt/tags/tag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W9vRcip4IRyz4yly7P53G"/>
</p:tagLst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8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9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0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1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25_Blank">
  <a:themeElements>
    <a:clrScheme name="Custom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C00000"/>
      </a:hlink>
      <a:folHlink>
        <a:srgbClr val="C00000"/>
      </a:folHlink>
    </a:clrScheme>
    <a:fontScheme name="Blan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rtlCol="0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  <a:txDef>
      <a:spPr bwMode="auto">
        <a:noFill/>
        <a:ln w="9525">
          <a:solidFill>
            <a:schemeClr val="tx1"/>
          </a:solidFill>
          <a:miter lim="800000"/>
          <a:headEnd/>
          <a:tailEnd/>
        </a:ln>
      </a:spPr>
      <a:bodyPr>
        <a:spAutoFit/>
      </a:bodyPr>
      <a:lstStyle>
        <a:defPPr algn="ctr">
          <a:defRPr b="1" u="sng" dirty="0">
            <a:solidFill>
              <a:srgbClr val="000000"/>
            </a:solidFill>
          </a:defRPr>
        </a:defPPr>
      </a:lstStyle>
    </a:tx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23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5400" cap="flat" cmpd="sng" algn="ctr">
          <a:solidFill>
            <a:srgbClr val="C00000"/>
          </a:solidFill>
          <a:prstDash val="solid"/>
          <a:round/>
          <a:headEnd type="stealth" w="med" len="sm"/>
          <a:tailEnd type="stealth" w="med" len="sm"/>
        </a:ln>
        <a:effectLst/>
      </a:spPr>
      <a:bodyPr vert="horz" wrap="square" lIns="91440" tIns="137160" rIns="91440" bIns="137160" numCol="1" rtlCol="0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17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noFill/>
        <a:ln w="22225" cap="flat" cmpd="sng" algn="ctr">
          <a:solidFill>
            <a:schemeClr val="tx1"/>
          </a:solidFill>
          <a:prstDash val="solid"/>
          <a:round/>
          <a:headEnd type="arrow"/>
          <a:tailEnd type="arrow"/>
        </a:ln>
        <a:effectLst/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2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58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rtlCol="0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noFill/>
        <a:ln w="25400" cap="flat" cmpd="sng" algn="ctr">
          <a:solidFill>
            <a:srgbClr val="285E62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22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noFill/>
        <a:ln w="15875" cap="flat" cmpd="sng" algn="ctr">
          <a:solidFill>
            <a:schemeClr val="tx1"/>
          </a:solidFill>
          <a:prstDash val="solid"/>
          <a:round/>
          <a:headEnd type="arrow"/>
          <a:tailEnd type="arrow"/>
        </a:ln>
        <a:effectLst/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1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Dark on Edge">
  <a:themeElements>
    <a:clrScheme name="Dark on Edge 14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66"/>
      </a:hlink>
      <a:folHlink>
        <a:srgbClr val="003399"/>
      </a:folHlink>
    </a:clrScheme>
    <a:fontScheme name="Dark on Edg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58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58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Dark on Ed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rk on Edg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rk on Edg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rk on Edg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rk on Edg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rk on Edg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rk on Edg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rk on Edg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rk on Edg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rk on Edg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rk on Edg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rk on Edg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rk on Edge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66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rk on Edge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66"/>
        </a:hlink>
        <a:folHlink>
          <a:srgbClr val="0033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11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1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rtlCol="0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  <a:txDef>
      <a:spPr bwMode="auto">
        <a:noFill/>
        <a:ln w="25400">
          <a:solidFill>
            <a:schemeClr val="tx1"/>
          </a:solidFill>
          <a:miter lim="800000"/>
          <a:headEnd/>
          <a:tailEnd/>
        </a:ln>
      </a:spPr>
      <a:bodyPr wrap="square" rtlCol="0">
        <a:noAutofit/>
      </a:bodyPr>
      <a:lstStyle>
        <a:defPPr algn="ctr">
          <a:defRPr b="1" u="sng" dirty="0">
            <a:solidFill>
              <a:srgbClr val="000000"/>
            </a:solidFill>
          </a:defRPr>
        </a:defPPr>
      </a:lstStyle>
    </a:tx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4.xml><?xml version="1.0" encoding="utf-8"?>
<a:theme xmlns:a="http://schemas.openxmlformats.org/drawingml/2006/main" name="3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27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rtlCol="0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  <a:txDef>
      <a:spPr bwMode="auto">
        <a:noFill/>
        <a:ln w="25400">
          <a:solidFill>
            <a:schemeClr val="tx1"/>
          </a:solidFill>
          <a:miter lim="800000"/>
          <a:headEnd/>
          <a:tailEnd/>
        </a:ln>
      </a:spPr>
      <a:bodyPr wrap="square" rtlCol="0">
        <a:noAutofit/>
      </a:bodyPr>
      <a:lstStyle>
        <a:defPPr algn="ctr">
          <a:defRPr b="1" u="sng" dirty="0">
            <a:solidFill>
              <a:srgbClr val="000000"/>
            </a:solidFill>
          </a:defRPr>
        </a:defPPr>
      </a:lstStyle>
    </a:tx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6.xml><?xml version="1.0" encoding="utf-8"?>
<a:theme xmlns:a="http://schemas.openxmlformats.org/drawingml/2006/main" name="33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7.xml><?xml version="1.0" encoding="utf-8"?>
<a:theme xmlns:a="http://schemas.openxmlformats.org/drawingml/2006/main" name="4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rtlCol="0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  <a:txDef>
      <a:spPr bwMode="auto">
        <a:noFill/>
        <a:ln w="9525">
          <a:solidFill>
            <a:schemeClr val="tx1"/>
          </a:solidFill>
          <a:miter lim="800000"/>
          <a:headEnd/>
          <a:tailEnd/>
        </a:ln>
      </a:spPr>
      <a:bodyPr>
        <a:spAutoFit/>
      </a:bodyPr>
      <a:lstStyle>
        <a:defPPr algn="ctr">
          <a:defRPr b="1" u="sng" dirty="0">
            <a:solidFill>
              <a:srgbClr val="000000"/>
            </a:solidFill>
          </a:defRPr>
        </a:defPPr>
      </a:lstStyle>
    </a:tx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8.xml><?xml version="1.0" encoding="utf-8"?>
<a:theme xmlns:a="http://schemas.openxmlformats.org/drawingml/2006/main" name="9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58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rtlCol="0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noFill/>
        <a:ln w="25400" cap="flat" cmpd="sng" algn="ctr">
          <a:solidFill>
            <a:srgbClr val="285E62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9.xml><?xml version="1.0" encoding="utf-8"?>
<a:theme xmlns:a="http://schemas.openxmlformats.org/drawingml/2006/main" name="28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5400" cap="flat" cmpd="sng" algn="ctr">
          <a:solidFill>
            <a:srgbClr val="C00000"/>
          </a:solidFill>
          <a:prstDash val="solid"/>
          <a:round/>
          <a:headEnd type="stealth" w="med" len="sm"/>
          <a:tailEnd type="stealth" w="med" len="sm"/>
        </a:ln>
        <a:effectLst/>
      </a:spPr>
      <a:bodyPr vert="horz" wrap="square" lIns="91440" tIns="137160" rIns="91440" bIns="137160" numCol="1" rtlCol="0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0.xml><?xml version="1.0" encoding="utf-8"?>
<a:theme xmlns:a="http://schemas.openxmlformats.org/drawingml/2006/main" name="5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rtlCol="0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wrap="none" rtlCol="0">
        <a:spAutoFit/>
      </a:bodyPr>
      <a:lstStyle>
        <a:defPPr algn="ctr">
          <a:defRPr b="1" dirty="0" smtClean="0">
            <a:solidFill>
              <a:srgbClr val="1A085C"/>
            </a:solidFill>
          </a:defRPr>
        </a:defPPr>
      </a:lstStyle>
    </a:tx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6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24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rtlCol="0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  <a:txDef>
      <a:spPr bwMode="auto">
        <a:noFill/>
        <a:ln w="9525">
          <a:solidFill>
            <a:schemeClr val="tx1"/>
          </a:solidFill>
          <a:miter lim="800000"/>
          <a:headEnd/>
          <a:tailEnd/>
        </a:ln>
      </a:spPr>
      <a:bodyPr>
        <a:spAutoFit/>
      </a:bodyPr>
      <a:lstStyle>
        <a:defPPr algn="ctr">
          <a:defRPr b="1" u="sng" dirty="0">
            <a:solidFill>
              <a:srgbClr val="000000"/>
            </a:solidFill>
          </a:defRPr>
        </a:defPPr>
      </a:lstStyle>
    </a:tx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7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ank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0.xml><?xml version="1.0" encoding="utf-8"?>
<a:themeOverride xmlns:a="http://schemas.openxmlformats.org/drawingml/2006/main">
  <a:clrScheme name="Blank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1.xml><?xml version="1.0" encoding="utf-8"?>
<a:themeOverride xmlns:a="http://schemas.openxmlformats.org/drawingml/2006/main">
  <a:clrScheme name="Blank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2.xml><?xml version="1.0" encoding="utf-8"?>
<a:themeOverride xmlns:a="http://schemas.openxmlformats.org/drawingml/2006/main">
  <a:clrScheme name="Blank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3.xml><?xml version="1.0" encoding="utf-8"?>
<a:themeOverride xmlns:a="http://schemas.openxmlformats.org/drawingml/2006/main">
  <a:clrScheme name="Blank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4.xml><?xml version="1.0" encoding="utf-8"?>
<a:themeOverride xmlns:a="http://schemas.openxmlformats.org/drawingml/2006/main">
  <a:clrScheme name="Blank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Blank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.xml><?xml version="1.0" encoding="utf-8"?>
<a:themeOverride xmlns:a="http://schemas.openxmlformats.org/drawingml/2006/main">
  <a:clrScheme name="Blank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4.xml><?xml version="1.0" encoding="utf-8"?>
<a:themeOverride xmlns:a="http://schemas.openxmlformats.org/drawingml/2006/main">
  <a:clrScheme name="Blank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5.xml><?xml version="1.0" encoding="utf-8"?>
<a:themeOverride xmlns:a="http://schemas.openxmlformats.org/drawingml/2006/main">
  <a:clrScheme name="Blank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6.xml><?xml version="1.0" encoding="utf-8"?>
<a:themeOverride xmlns:a="http://schemas.openxmlformats.org/drawingml/2006/main">
  <a:clrScheme name="Blank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7.xml><?xml version="1.0" encoding="utf-8"?>
<a:themeOverride xmlns:a="http://schemas.openxmlformats.org/drawingml/2006/main">
  <a:clrScheme name="Blank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8.xml><?xml version="1.0" encoding="utf-8"?>
<a:themeOverride xmlns:a="http://schemas.openxmlformats.org/drawingml/2006/main">
  <a:clrScheme name="Blank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9.xml><?xml version="1.0" encoding="utf-8"?>
<a:themeOverride xmlns:a="http://schemas.openxmlformats.org/drawingml/2006/main">
  <a:clrScheme name="Blank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1364</Words>
  <Application>Microsoft Office PowerPoint</Application>
  <PresentationFormat>On-screen Show (4:3)</PresentationFormat>
  <Paragraphs>458</Paragraphs>
  <Slides>71</Slides>
  <Notes>23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30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113" baseType="lpstr">
      <vt:lpstr>Gulim</vt:lpstr>
      <vt:lpstr>Times New Roman</vt:lpstr>
      <vt:lpstr>Arial</vt:lpstr>
      <vt:lpstr>Gulim</vt:lpstr>
      <vt:lpstr>Symbol</vt:lpstr>
      <vt:lpstr>Times</vt:lpstr>
      <vt:lpstr>Comic Sans MS</vt:lpstr>
      <vt:lpstr>Impact</vt:lpstr>
      <vt:lpstr>Arial Narrow</vt:lpstr>
      <vt:lpstr>Arial Black</vt:lpstr>
      <vt:lpstr>Calibri</vt:lpstr>
      <vt:lpstr>1_Custom Design</vt:lpstr>
      <vt:lpstr>Custom Design</vt:lpstr>
      <vt:lpstr>2_Custom Design</vt:lpstr>
      <vt:lpstr>3_Custom Design</vt:lpstr>
      <vt:lpstr>4_Custom Design</vt:lpstr>
      <vt:lpstr>5_Custom Design</vt:lpstr>
      <vt:lpstr>6_Custom Design</vt:lpstr>
      <vt:lpstr>24_Blank</vt:lpstr>
      <vt:lpstr>7_Custom Design</vt:lpstr>
      <vt:lpstr>8_Custom Design</vt:lpstr>
      <vt:lpstr>9_Custom Design</vt:lpstr>
      <vt:lpstr>10_Custom Design</vt:lpstr>
      <vt:lpstr>11_Custom Design</vt:lpstr>
      <vt:lpstr>25_Blank</vt:lpstr>
      <vt:lpstr>23_Blank</vt:lpstr>
      <vt:lpstr>17_Blank</vt:lpstr>
      <vt:lpstr>1_Default Design</vt:lpstr>
      <vt:lpstr>2_Blank</vt:lpstr>
      <vt:lpstr>22_Blank</vt:lpstr>
      <vt:lpstr>13_Custom Design</vt:lpstr>
      <vt:lpstr>Dark on Edge</vt:lpstr>
      <vt:lpstr>11_Blank</vt:lpstr>
      <vt:lpstr>1_Blank</vt:lpstr>
      <vt:lpstr>3_Blank</vt:lpstr>
      <vt:lpstr>27_Blank</vt:lpstr>
      <vt:lpstr>33_Blank</vt:lpstr>
      <vt:lpstr>4_Blank</vt:lpstr>
      <vt:lpstr>9_Blank</vt:lpstr>
      <vt:lpstr>28_Blank</vt:lpstr>
      <vt:lpstr>5_Blank</vt:lpstr>
      <vt:lpstr>Equation</vt:lpstr>
      <vt:lpstr>Bob Eisenberg Penn State August 2016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Continuity of Current is  a Miracle because  It is EXACT and UNIVERSAL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Continuity of Current is Exact and Universal no matter what carries the current</vt:lpstr>
      <vt:lpstr>PowerPoint Presentation</vt:lpstr>
      <vt:lpstr>PowerPoint Presentation</vt:lpstr>
      <vt:lpstr>but Conservation of Current is EXACT and UNIVERSAL No matter what ‘charge’ carries the current! Discussed in Detail in  http://arxiv.org/abs/1502.07251 </vt:lpstr>
      <vt:lpstr>but Conservation of Current is EXACT and UNIVERSAL No matter what ‘charge’ carries the current! </vt:lpstr>
      <vt:lpstr>PowerPoint Presentation</vt:lpstr>
      <vt:lpstr>Electrodynamics  and  Ions in Chemistry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Physical Chemists are Frustrated by Real Solutions </vt:lpstr>
      <vt:lpstr>PowerPoint Presentation</vt:lpstr>
      <vt:lpstr>PowerPoint Presentation</vt:lpstr>
      <vt:lpstr>PowerPoint Presentation</vt:lpstr>
      <vt:lpstr>Electrolytes are Complex Fluids</vt:lpstr>
      <vt:lpstr>PowerPoint Presentation</vt:lpstr>
      <vt:lpstr>PowerPoint Presentation</vt:lpstr>
      <vt:lpstr>The classical text of Robinson and Stokes   (not otherwise noted for its emotional content)  gives a glimpse of these feelings when it says   “In regard to concentrated solutions, many workers adopt a counsel of despair, confining their interest to concentrations below about 0.02 M, ... ”   p. 302 Electrolyte Solutions (1959) Butterworths , also Dover (2002)   </vt:lpstr>
      <vt:lpstr>Good Data</vt:lpstr>
      <vt:lpstr>PowerPoint Presentation</vt:lpstr>
      <vt:lpstr>Electrolytes are Complex Fluids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“Journey  of a thousand miles  starts  with a single step”</vt:lpstr>
      <vt:lpstr>As a Chicago Surgeon put it</vt:lpstr>
      <vt:lpstr>That direction needs to include the Electric Field  calculated and calibrated, global and local,  if the journey is ever to end, in my view.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All we have to do is  Solve them! with Boundary Conditions defining Charge Carriers ions, holes, quasi-electrons Geometry  </vt:lpstr>
      <vt:lpstr>Solution* of  PNP Equation</vt:lpstr>
      <vt:lpstr>PowerPoint Presentation</vt:lpstr>
      <vt:lpstr>All we have to do is Solve them!   Don’t Despair Semiconductor  Technology has  Already Done That!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2016-08-15T14:13:06Z</dcterms:created>
  <dcterms:modified xsi:type="dcterms:W3CDTF">2016-08-16T13:09:24Z</dcterms:modified>
</cp:coreProperties>
</file>